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Roboto Mon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28" roundtripDataSignature="AMtx7mh86olhRwegalveMhJs3xccqZtlc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RobotoMono-regular.fntdata"/><Relationship Id="rId23" Type="http://schemas.openxmlformats.org/officeDocument/2006/relationships/font" Target="fonts/Roboto-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Mono-italic.fntdata"/><Relationship Id="rId25" Type="http://schemas.openxmlformats.org/officeDocument/2006/relationships/font" Target="fonts/RobotoMono-bold.fntdata"/><Relationship Id="rId28" Type="http://customschemas.google.com/relationships/presentationmetadata" Target="metadata"/><Relationship Id="rId27" Type="http://schemas.openxmlformats.org/officeDocument/2006/relationships/font" Target="fonts/RobotoMono-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gif>
</file>

<file path=ppt/media/image4.gif>
</file>

<file path=ppt/media/image5.gif>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0" name="Google Shape;60;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5" name="Google Shape;115;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9" name="Google Shape;129;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p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6" name="Google Shape;13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p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3" name="Google Shape;14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1" name="Google Shape;71;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7" name="Google Shape;77;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3" name="Google Shape;83;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9" name="Google Shape;89;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6"/>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16"/>
          <p:cNvSpPr/>
          <p:nvPr/>
        </p:nvSpPr>
        <p:spPr>
          <a:xfrm flipH="1">
            <a:off x="8246400" y="4245875"/>
            <a:ext cx="897600" cy="897600"/>
          </a:xfrm>
          <a:prstGeom prst="round1Rect">
            <a:avLst>
              <a:gd fmla="val 16667" name="adj"/>
            </a:avLst>
          </a:prstGeom>
          <a:solidFill>
            <a:schemeClr val="lt1">
              <a:alpha val="67843"/>
            </a:scheme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16"/>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4800"/>
              <a:buNone/>
              <a:defRPr sz="4800">
                <a:solidFill>
                  <a:schemeClr val="dk2"/>
                </a:solidFill>
              </a:defRPr>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13" name="Google Shape;13;p16"/>
          <p:cNvSpPr txBox="1"/>
          <p:nvPr>
            <p:ph idx="1" type="subTitle"/>
          </p:nvPr>
        </p:nvSpPr>
        <p:spPr>
          <a:xfrm>
            <a:off x="390525" y="2789130"/>
            <a:ext cx="8222100" cy="4329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dk2"/>
              </a:buClr>
              <a:buSzPts val="1800"/>
              <a:buNone/>
              <a:defRPr>
                <a:solidFill>
                  <a:schemeClr val="dk2"/>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1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2" name="Shape 52"/>
        <p:cNvGrpSpPr/>
        <p:nvPr/>
      </p:nvGrpSpPr>
      <p:grpSpPr>
        <a:xfrm>
          <a:off x="0" y="0"/>
          <a:ext cx="0" cy="0"/>
          <a:chOff x="0" y="0"/>
          <a:chExt cx="0" cy="0"/>
        </a:xfrm>
      </p:grpSpPr>
      <p:sp>
        <p:nvSpPr>
          <p:cNvPr id="53" name="Google Shape;53;p25"/>
          <p:cNvSpPr txBox="1"/>
          <p:nvPr>
            <p:ph hasCustomPrompt="1" type="title"/>
          </p:nvPr>
        </p:nvSpPr>
        <p:spPr>
          <a:xfrm>
            <a:off x="475500" y="1258525"/>
            <a:ext cx="82221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12000"/>
              <a:buNone/>
              <a:defRPr sz="12000">
                <a:solidFill>
                  <a:schemeClr val="dk2"/>
                </a:solidFill>
              </a:defRPr>
            </a:lvl1pPr>
            <a:lvl2pPr lvl="1" algn="ctr">
              <a:lnSpc>
                <a:spcPct val="100000"/>
              </a:lnSpc>
              <a:spcBef>
                <a:spcPts val="0"/>
              </a:spcBef>
              <a:spcAft>
                <a:spcPts val="0"/>
              </a:spcAft>
              <a:buClr>
                <a:schemeClr val="dk2"/>
              </a:buClr>
              <a:buSzPts val="12000"/>
              <a:buNone/>
              <a:defRPr sz="12000">
                <a:solidFill>
                  <a:schemeClr val="dk2"/>
                </a:solidFill>
              </a:defRPr>
            </a:lvl2pPr>
            <a:lvl3pPr lvl="2" algn="ctr">
              <a:lnSpc>
                <a:spcPct val="100000"/>
              </a:lnSpc>
              <a:spcBef>
                <a:spcPts val="0"/>
              </a:spcBef>
              <a:spcAft>
                <a:spcPts val="0"/>
              </a:spcAft>
              <a:buClr>
                <a:schemeClr val="dk2"/>
              </a:buClr>
              <a:buSzPts val="12000"/>
              <a:buNone/>
              <a:defRPr sz="12000">
                <a:solidFill>
                  <a:schemeClr val="dk2"/>
                </a:solidFill>
              </a:defRPr>
            </a:lvl3pPr>
            <a:lvl4pPr lvl="3" algn="ctr">
              <a:lnSpc>
                <a:spcPct val="100000"/>
              </a:lnSpc>
              <a:spcBef>
                <a:spcPts val="0"/>
              </a:spcBef>
              <a:spcAft>
                <a:spcPts val="0"/>
              </a:spcAft>
              <a:buClr>
                <a:schemeClr val="dk2"/>
              </a:buClr>
              <a:buSzPts val="12000"/>
              <a:buNone/>
              <a:defRPr sz="12000">
                <a:solidFill>
                  <a:schemeClr val="dk2"/>
                </a:solidFill>
              </a:defRPr>
            </a:lvl4pPr>
            <a:lvl5pPr lvl="4" algn="ctr">
              <a:lnSpc>
                <a:spcPct val="100000"/>
              </a:lnSpc>
              <a:spcBef>
                <a:spcPts val="0"/>
              </a:spcBef>
              <a:spcAft>
                <a:spcPts val="0"/>
              </a:spcAft>
              <a:buClr>
                <a:schemeClr val="dk2"/>
              </a:buClr>
              <a:buSzPts val="12000"/>
              <a:buNone/>
              <a:defRPr sz="12000">
                <a:solidFill>
                  <a:schemeClr val="dk2"/>
                </a:solidFill>
              </a:defRPr>
            </a:lvl5pPr>
            <a:lvl6pPr lvl="5" algn="ctr">
              <a:lnSpc>
                <a:spcPct val="100000"/>
              </a:lnSpc>
              <a:spcBef>
                <a:spcPts val="0"/>
              </a:spcBef>
              <a:spcAft>
                <a:spcPts val="0"/>
              </a:spcAft>
              <a:buClr>
                <a:schemeClr val="dk2"/>
              </a:buClr>
              <a:buSzPts val="12000"/>
              <a:buNone/>
              <a:defRPr sz="12000">
                <a:solidFill>
                  <a:schemeClr val="dk2"/>
                </a:solidFill>
              </a:defRPr>
            </a:lvl6pPr>
            <a:lvl7pPr lvl="6" algn="ctr">
              <a:lnSpc>
                <a:spcPct val="100000"/>
              </a:lnSpc>
              <a:spcBef>
                <a:spcPts val="0"/>
              </a:spcBef>
              <a:spcAft>
                <a:spcPts val="0"/>
              </a:spcAft>
              <a:buClr>
                <a:schemeClr val="dk2"/>
              </a:buClr>
              <a:buSzPts val="12000"/>
              <a:buNone/>
              <a:defRPr sz="12000">
                <a:solidFill>
                  <a:schemeClr val="dk2"/>
                </a:solidFill>
              </a:defRPr>
            </a:lvl7pPr>
            <a:lvl8pPr lvl="7" algn="ctr">
              <a:lnSpc>
                <a:spcPct val="100000"/>
              </a:lnSpc>
              <a:spcBef>
                <a:spcPts val="0"/>
              </a:spcBef>
              <a:spcAft>
                <a:spcPts val="0"/>
              </a:spcAft>
              <a:buClr>
                <a:schemeClr val="dk2"/>
              </a:buClr>
              <a:buSzPts val="12000"/>
              <a:buNone/>
              <a:defRPr sz="12000">
                <a:solidFill>
                  <a:schemeClr val="dk2"/>
                </a:solidFill>
              </a:defRPr>
            </a:lvl8pPr>
            <a:lvl9pPr lvl="8" algn="ctr">
              <a:lnSpc>
                <a:spcPct val="100000"/>
              </a:lnSpc>
              <a:spcBef>
                <a:spcPts val="0"/>
              </a:spcBef>
              <a:spcAft>
                <a:spcPts val="0"/>
              </a:spcAft>
              <a:buClr>
                <a:schemeClr val="dk2"/>
              </a:buClr>
              <a:buSzPts val="12000"/>
              <a:buNone/>
              <a:defRPr sz="12000">
                <a:solidFill>
                  <a:schemeClr val="dk2"/>
                </a:solidFill>
              </a:defRPr>
            </a:lvl9pPr>
          </a:lstStyle>
          <a:p>
            <a:r>
              <a:t>xx%</a:t>
            </a:r>
          </a:p>
        </p:txBody>
      </p:sp>
      <p:sp>
        <p:nvSpPr>
          <p:cNvPr id="54" name="Google Shape;54;p25"/>
          <p:cNvSpPr txBox="1"/>
          <p:nvPr>
            <p:ph idx="1" type="body"/>
          </p:nvPr>
        </p:nvSpPr>
        <p:spPr>
          <a:xfrm>
            <a:off x="475500" y="3304625"/>
            <a:ext cx="82221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55" name="Google Shape;55;p2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26"/>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5" name="Shape 15"/>
        <p:cNvGrpSpPr/>
        <p:nvPr/>
      </p:nvGrpSpPr>
      <p:grpSpPr>
        <a:xfrm>
          <a:off x="0" y="0"/>
          <a:ext cx="0" cy="0"/>
          <a:chOff x="0" y="0"/>
          <a:chExt cx="0" cy="0"/>
        </a:xfrm>
      </p:grpSpPr>
      <p:sp>
        <p:nvSpPr>
          <p:cNvPr id="16" name="Google Shape;16;p17"/>
          <p:cNvSpPr/>
          <p:nvPr/>
        </p:nvSpPr>
        <p:spPr>
          <a:xfrm flipH="1" rot="10800000">
            <a:off x="0" y="935400"/>
            <a:ext cx="9144000" cy="4208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7" name="Google Shape;17;p17"/>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3200"/>
              <a:buNone/>
              <a:defRPr>
                <a:solidFill>
                  <a:schemeClr val="dk2"/>
                </a:solidFill>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
        <p:nvSpPr>
          <p:cNvPr id="18" name="Google Shape;18;p17"/>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19" name="Google Shape;19;p17"/>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0" name="Shape 20"/>
        <p:cNvGrpSpPr/>
        <p:nvPr/>
      </p:nvGrpSpPr>
      <p:grpSpPr>
        <a:xfrm>
          <a:off x="0" y="0"/>
          <a:ext cx="0" cy="0"/>
          <a:chOff x="0" y="0"/>
          <a:chExt cx="0" cy="0"/>
        </a:xfrm>
      </p:grpSpPr>
      <p:sp>
        <p:nvSpPr>
          <p:cNvPr id="21" name="Google Shape;21;p18"/>
          <p:cNvSpPr txBox="1"/>
          <p:nvPr>
            <p:ph type="title"/>
          </p:nvPr>
        </p:nvSpPr>
        <p:spPr>
          <a:xfrm>
            <a:off x="460950" y="2065350"/>
            <a:ext cx="8222100" cy="1012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22" name="Google Shape;22;p18"/>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19"/>
          <p:cNvSpPr/>
          <p:nvPr/>
        </p:nvSpPr>
        <p:spPr>
          <a:xfrm flipH="1" rot="10800000">
            <a:off x="0" y="935400"/>
            <a:ext cx="9144000" cy="4208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 name="Google Shape;25;p19"/>
          <p:cNvSpPr txBox="1"/>
          <p:nvPr>
            <p:ph idx="1" type="body"/>
          </p:nvPr>
        </p:nvSpPr>
        <p:spPr>
          <a:xfrm>
            <a:off x="471900" y="1064126"/>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6" name="Google Shape;26;p19"/>
          <p:cNvSpPr txBox="1"/>
          <p:nvPr>
            <p:ph idx="2" type="body"/>
          </p:nvPr>
        </p:nvSpPr>
        <p:spPr>
          <a:xfrm>
            <a:off x="4694250" y="1064126"/>
            <a:ext cx="3999900" cy="27102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27" name="Google Shape;27;p19"/>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28" name="Google Shape;28;p19"/>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3200"/>
              <a:buNone/>
              <a:defRPr>
                <a:solidFill>
                  <a:schemeClr val="dk2"/>
                </a:solidFill>
              </a:defRPr>
            </a:lvl1pPr>
            <a:lvl2pPr lvl="1" algn="l">
              <a:lnSpc>
                <a:spcPct val="100000"/>
              </a:lnSpc>
              <a:spcBef>
                <a:spcPts val="0"/>
              </a:spcBef>
              <a:spcAft>
                <a:spcPts val="0"/>
              </a:spcAft>
              <a:buSzPts val="3200"/>
              <a:buNone/>
              <a:defRPr/>
            </a:lvl2pPr>
            <a:lvl3pPr lvl="2" algn="l">
              <a:lnSpc>
                <a:spcPct val="100000"/>
              </a:lnSpc>
              <a:spcBef>
                <a:spcPts val="0"/>
              </a:spcBef>
              <a:spcAft>
                <a:spcPts val="0"/>
              </a:spcAft>
              <a:buSzPts val="3200"/>
              <a:buNone/>
              <a:defRPr/>
            </a:lvl3pPr>
            <a:lvl4pPr lvl="3" algn="l">
              <a:lnSpc>
                <a:spcPct val="100000"/>
              </a:lnSpc>
              <a:spcBef>
                <a:spcPts val="0"/>
              </a:spcBef>
              <a:spcAft>
                <a:spcPts val="0"/>
              </a:spcAft>
              <a:buSzPts val="3200"/>
              <a:buNone/>
              <a:defRPr/>
            </a:lvl4pPr>
            <a:lvl5pPr lvl="4" algn="l">
              <a:lnSpc>
                <a:spcPct val="100000"/>
              </a:lnSpc>
              <a:spcBef>
                <a:spcPts val="0"/>
              </a:spcBef>
              <a:spcAft>
                <a:spcPts val="0"/>
              </a:spcAft>
              <a:buSzPts val="3200"/>
              <a:buNone/>
              <a:defRPr/>
            </a:lvl5pPr>
            <a:lvl6pPr lvl="5" algn="l">
              <a:lnSpc>
                <a:spcPct val="100000"/>
              </a:lnSpc>
              <a:spcBef>
                <a:spcPts val="0"/>
              </a:spcBef>
              <a:spcAft>
                <a:spcPts val="0"/>
              </a:spcAft>
              <a:buSzPts val="3200"/>
              <a:buNone/>
              <a:defRPr/>
            </a:lvl6pPr>
            <a:lvl7pPr lvl="6" algn="l">
              <a:lnSpc>
                <a:spcPct val="100000"/>
              </a:lnSpc>
              <a:spcBef>
                <a:spcPts val="0"/>
              </a:spcBef>
              <a:spcAft>
                <a:spcPts val="0"/>
              </a:spcAft>
              <a:buSzPts val="3200"/>
              <a:buNone/>
              <a:defRPr/>
            </a:lvl7pPr>
            <a:lvl8pPr lvl="7" algn="l">
              <a:lnSpc>
                <a:spcPct val="100000"/>
              </a:lnSpc>
              <a:spcBef>
                <a:spcPts val="0"/>
              </a:spcBef>
              <a:spcAft>
                <a:spcPts val="0"/>
              </a:spcAft>
              <a:buSzPts val="3200"/>
              <a:buNone/>
              <a:defRPr/>
            </a:lvl8pPr>
            <a:lvl9pPr lvl="8" algn="l">
              <a:lnSpc>
                <a:spcPct val="100000"/>
              </a:lnSpc>
              <a:spcBef>
                <a:spcPts val="0"/>
              </a:spcBef>
              <a:spcAft>
                <a:spcPts val="0"/>
              </a:spcAft>
              <a:buSzPts val="32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20"/>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 name="Google Shape;31;p20"/>
          <p:cNvSpPr txBox="1"/>
          <p:nvPr>
            <p:ph type="title"/>
          </p:nvPr>
        </p:nvSpPr>
        <p:spPr>
          <a:xfrm>
            <a:off x="98250" y="16350"/>
            <a:ext cx="8826600" cy="602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1800"/>
              <a:buNone/>
              <a:defRPr sz="1800">
                <a:solidFill>
                  <a:schemeClr val="dk2"/>
                </a:solidFill>
              </a:defRPr>
            </a:lvl1pPr>
            <a:lvl2pPr lvl="1" algn="l">
              <a:lnSpc>
                <a:spcPct val="100000"/>
              </a:lnSpc>
              <a:spcBef>
                <a:spcPts val="0"/>
              </a:spcBef>
              <a:spcAft>
                <a:spcPts val="0"/>
              </a:spcAft>
              <a:buSzPts val="1800"/>
              <a:buNone/>
              <a:defRPr sz="1800"/>
            </a:lvl2pPr>
            <a:lvl3pPr lvl="2" algn="l">
              <a:lnSpc>
                <a:spcPct val="100000"/>
              </a:lnSpc>
              <a:spcBef>
                <a:spcPts val="0"/>
              </a:spcBef>
              <a:spcAft>
                <a:spcPts val="0"/>
              </a:spcAft>
              <a:buSzPts val="1800"/>
              <a:buNone/>
              <a:defRPr sz="1800"/>
            </a:lvl3pPr>
            <a:lvl4pPr lvl="3" algn="l">
              <a:lnSpc>
                <a:spcPct val="100000"/>
              </a:lnSpc>
              <a:spcBef>
                <a:spcPts val="0"/>
              </a:spcBef>
              <a:spcAft>
                <a:spcPts val="0"/>
              </a:spcAft>
              <a:buSzPts val="1800"/>
              <a:buNone/>
              <a:defRPr sz="1800"/>
            </a:lvl4pPr>
            <a:lvl5pPr lvl="4" algn="l">
              <a:lnSpc>
                <a:spcPct val="100000"/>
              </a:lnSpc>
              <a:spcBef>
                <a:spcPts val="0"/>
              </a:spcBef>
              <a:spcAft>
                <a:spcPts val="0"/>
              </a:spcAft>
              <a:buSzPts val="1800"/>
              <a:buNone/>
              <a:defRPr sz="1800"/>
            </a:lvl5pPr>
            <a:lvl6pPr lvl="5" algn="l">
              <a:lnSpc>
                <a:spcPct val="100000"/>
              </a:lnSpc>
              <a:spcBef>
                <a:spcPts val="0"/>
              </a:spcBef>
              <a:spcAft>
                <a:spcPts val="0"/>
              </a:spcAft>
              <a:buSzPts val="1800"/>
              <a:buNone/>
              <a:defRPr sz="1800"/>
            </a:lvl6pPr>
            <a:lvl7pPr lvl="6" algn="l">
              <a:lnSpc>
                <a:spcPct val="100000"/>
              </a:lnSpc>
              <a:spcBef>
                <a:spcPts val="0"/>
              </a:spcBef>
              <a:spcAft>
                <a:spcPts val="0"/>
              </a:spcAft>
              <a:buSzPts val="1800"/>
              <a:buNone/>
              <a:defRPr sz="1800"/>
            </a:lvl7pPr>
            <a:lvl8pPr lvl="7" algn="l">
              <a:lnSpc>
                <a:spcPct val="100000"/>
              </a:lnSpc>
              <a:spcBef>
                <a:spcPts val="0"/>
              </a:spcBef>
              <a:spcAft>
                <a:spcPts val="0"/>
              </a:spcAft>
              <a:buSzPts val="1800"/>
              <a:buNone/>
              <a:defRPr sz="1800"/>
            </a:lvl8pPr>
            <a:lvl9pPr lvl="8" algn="l">
              <a:lnSpc>
                <a:spcPct val="100000"/>
              </a:lnSpc>
              <a:spcBef>
                <a:spcPts val="0"/>
              </a:spcBef>
              <a:spcAft>
                <a:spcPts val="0"/>
              </a:spcAft>
              <a:buSzPts val="1800"/>
              <a:buNone/>
              <a:defRPr sz="1800"/>
            </a:lvl9pPr>
          </a:lstStyle>
          <a:p/>
        </p:txBody>
      </p:sp>
      <p:sp>
        <p:nvSpPr>
          <p:cNvPr id="32" name="Google Shape;32;p20"/>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sp>
        <p:nvSpPr>
          <p:cNvPr id="34" name="Google Shape;34;p21"/>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 name="Google Shape;35;p21"/>
          <p:cNvSpPr txBox="1"/>
          <p:nvPr>
            <p:ph type="title"/>
          </p:nvPr>
        </p:nvSpPr>
        <p:spPr>
          <a:xfrm>
            <a:off x="226078" y="357800"/>
            <a:ext cx="2808000" cy="9534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Clr>
                <a:schemeClr val="dk2"/>
              </a:buClr>
              <a:buSzPts val="2400"/>
              <a:buNone/>
              <a:defRPr sz="2400">
                <a:solidFill>
                  <a:schemeClr val="dk2"/>
                </a:solidFill>
              </a:defRPr>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6" name="Google Shape;36;p21"/>
          <p:cNvSpPr txBox="1"/>
          <p:nvPr>
            <p:ph idx="1" type="body"/>
          </p:nvPr>
        </p:nvSpPr>
        <p:spPr>
          <a:xfrm>
            <a:off x="226075" y="1465800"/>
            <a:ext cx="2808000" cy="31635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dk2"/>
              </a:buClr>
              <a:buSzPts val="1200"/>
              <a:buChar char="●"/>
              <a:defRPr sz="12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
        <p:nvSpPr>
          <p:cNvPr id="37" name="Google Shape;37;p2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8" name="Google Shape;38;p21"/>
          <p:cNvSpPr txBox="1"/>
          <p:nvPr>
            <p:ph idx="2" type="body"/>
          </p:nvPr>
        </p:nvSpPr>
        <p:spPr>
          <a:xfrm>
            <a:off x="3503925" y="357800"/>
            <a:ext cx="5377800" cy="4271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Clr>
                <a:schemeClr val="dk2"/>
              </a:buClr>
              <a:buSzPts val="1200"/>
              <a:buChar char="●"/>
              <a:defRPr sz="1200">
                <a:solidFill>
                  <a:schemeClr val="dk2"/>
                </a:solidFill>
              </a:defRPr>
            </a:lvl1pPr>
            <a:lvl2pPr indent="-304800" lvl="1" marL="914400" algn="l">
              <a:lnSpc>
                <a:spcPct val="115000"/>
              </a:lnSpc>
              <a:spcBef>
                <a:spcPts val="1600"/>
              </a:spcBef>
              <a:spcAft>
                <a:spcPts val="0"/>
              </a:spcAft>
              <a:buClr>
                <a:schemeClr val="dk2"/>
              </a:buClr>
              <a:buSzPts val="1200"/>
              <a:buChar char="○"/>
              <a:defRPr sz="1200">
                <a:solidFill>
                  <a:schemeClr val="dk2"/>
                </a:solidFill>
              </a:defRPr>
            </a:lvl2pPr>
            <a:lvl3pPr indent="-304800" lvl="2" marL="1371600" algn="l">
              <a:lnSpc>
                <a:spcPct val="115000"/>
              </a:lnSpc>
              <a:spcBef>
                <a:spcPts val="1600"/>
              </a:spcBef>
              <a:spcAft>
                <a:spcPts val="0"/>
              </a:spcAft>
              <a:buClr>
                <a:schemeClr val="dk2"/>
              </a:buClr>
              <a:buSzPts val="1200"/>
              <a:buChar char="■"/>
              <a:defRPr sz="1200">
                <a:solidFill>
                  <a:schemeClr val="dk2"/>
                </a:solidFill>
              </a:defRPr>
            </a:lvl3pPr>
            <a:lvl4pPr indent="-304800" lvl="3" marL="1828800" algn="l">
              <a:lnSpc>
                <a:spcPct val="115000"/>
              </a:lnSpc>
              <a:spcBef>
                <a:spcPts val="1600"/>
              </a:spcBef>
              <a:spcAft>
                <a:spcPts val="0"/>
              </a:spcAft>
              <a:buClr>
                <a:schemeClr val="dk2"/>
              </a:buClr>
              <a:buSzPts val="1200"/>
              <a:buChar char="●"/>
              <a:defRPr sz="1200">
                <a:solidFill>
                  <a:schemeClr val="dk2"/>
                </a:solidFill>
              </a:defRPr>
            </a:lvl4pPr>
            <a:lvl5pPr indent="-304800" lvl="4" marL="2286000" algn="l">
              <a:lnSpc>
                <a:spcPct val="115000"/>
              </a:lnSpc>
              <a:spcBef>
                <a:spcPts val="1600"/>
              </a:spcBef>
              <a:spcAft>
                <a:spcPts val="0"/>
              </a:spcAft>
              <a:buClr>
                <a:schemeClr val="dk2"/>
              </a:buClr>
              <a:buSzPts val="1200"/>
              <a:buChar char="○"/>
              <a:defRPr sz="1200">
                <a:solidFill>
                  <a:schemeClr val="dk2"/>
                </a:solidFill>
              </a:defRPr>
            </a:lvl5pPr>
            <a:lvl6pPr indent="-304800" lvl="5" marL="2743200" algn="l">
              <a:lnSpc>
                <a:spcPct val="115000"/>
              </a:lnSpc>
              <a:spcBef>
                <a:spcPts val="1600"/>
              </a:spcBef>
              <a:spcAft>
                <a:spcPts val="0"/>
              </a:spcAft>
              <a:buClr>
                <a:schemeClr val="dk2"/>
              </a:buClr>
              <a:buSzPts val="1200"/>
              <a:buChar char="■"/>
              <a:defRPr sz="1200">
                <a:solidFill>
                  <a:schemeClr val="dk2"/>
                </a:solidFill>
              </a:defRPr>
            </a:lvl6pPr>
            <a:lvl7pPr indent="-304800" lvl="6" marL="3200400" algn="l">
              <a:lnSpc>
                <a:spcPct val="115000"/>
              </a:lnSpc>
              <a:spcBef>
                <a:spcPts val="1600"/>
              </a:spcBef>
              <a:spcAft>
                <a:spcPts val="0"/>
              </a:spcAft>
              <a:buClr>
                <a:schemeClr val="dk2"/>
              </a:buClr>
              <a:buSzPts val="1200"/>
              <a:buChar char="●"/>
              <a:defRPr sz="1200">
                <a:solidFill>
                  <a:schemeClr val="dk2"/>
                </a:solidFill>
              </a:defRPr>
            </a:lvl7pPr>
            <a:lvl8pPr indent="-304800" lvl="7" marL="3657600" algn="l">
              <a:lnSpc>
                <a:spcPct val="115000"/>
              </a:lnSpc>
              <a:spcBef>
                <a:spcPts val="1600"/>
              </a:spcBef>
              <a:spcAft>
                <a:spcPts val="0"/>
              </a:spcAft>
              <a:buClr>
                <a:schemeClr val="dk2"/>
              </a:buClr>
              <a:buSzPts val="1200"/>
              <a:buChar char="○"/>
              <a:defRPr sz="1200">
                <a:solidFill>
                  <a:schemeClr val="dk2"/>
                </a:solidFill>
              </a:defRPr>
            </a:lvl8pPr>
            <a:lvl9pPr indent="-304800" lvl="8" marL="4114800" algn="l">
              <a:lnSpc>
                <a:spcPct val="115000"/>
              </a:lnSpc>
              <a:spcBef>
                <a:spcPts val="1600"/>
              </a:spcBef>
              <a:spcAft>
                <a:spcPts val="1600"/>
              </a:spcAft>
              <a:buClr>
                <a:schemeClr val="dk2"/>
              </a:buClr>
              <a:buSzPts val="1200"/>
              <a:buChar char="■"/>
              <a:defRPr sz="1200">
                <a:solidFill>
                  <a:schemeClr val="dk2"/>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sp>
        <p:nvSpPr>
          <p:cNvPr id="40" name="Google Shape;40;p22"/>
          <p:cNvSpPr txBox="1"/>
          <p:nvPr>
            <p:ph type="title"/>
          </p:nvPr>
        </p:nvSpPr>
        <p:spPr>
          <a:xfrm>
            <a:off x="490250" y="488250"/>
            <a:ext cx="62271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Clr>
                <a:schemeClr val="dk2"/>
              </a:buClr>
              <a:buSzPts val="6000"/>
              <a:buNone/>
              <a:defRPr sz="6000">
                <a:solidFill>
                  <a:schemeClr val="dk2"/>
                </a:solidFill>
              </a:defRPr>
            </a:lvl1pPr>
            <a:lvl2pPr lvl="1" algn="l">
              <a:lnSpc>
                <a:spcPct val="100000"/>
              </a:lnSpc>
              <a:spcBef>
                <a:spcPts val="0"/>
              </a:spcBef>
              <a:spcAft>
                <a:spcPts val="0"/>
              </a:spcAft>
              <a:buSzPts val="6000"/>
              <a:buNone/>
              <a:defRPr sz="6000"/>
            </a:lvl2pPr>
            <a:lvl3pPr lvl="2" algn="l">
              <a:lnSpc>
                <a:spcPct val="100000"/>
              </a:lnSpc>
              <a:spcBef>
                <a:spcPts val="0"/>
              </a:spcBef>
              <a:spcAft>
                <a:spcPts val="0"/>
              </a:spcAft>
              <a:buSzPts val="6000"/>
              <a:buNone/>
              <a:defRPr sz="6000"/>
            </a:lvl3pPr>
            <a:lvl4pPr lvl="3" algn="l">
              <a:lnSpc>
                <a:spcPct val="100000"/>
              </a:lnSpc>
              <a:spcBef>
                <a:spcPts val="0"/>
              </a:spcBef>
              <a:spcAft>
                <a:spcPts val="0"/>
              </a:spcAft>
              <a:buSzPts val="6000"/>
              <a:buNone/>
              <a:defRPr sz="6000"/>
            </a:lvl4pPr>
            <a:lvl5pPr lvl="4" algn="l">
              <a:lnSpc>
                <a:spcPct val="100000"/>
              </a:lnSpc>
              <a:spcBef>
                <a:spcPts val="0"/>
              </a:spcBef>
              <a:spcAft>
                <a:spcPts val="0"/>
              </a:spcAft>
              <a:buSzPts val="6000"/>
              <a:buNone/>
              <a:defRPr sz="6000"/>
            </a:lvl5pPr>
            <a:lvl6pPr lvl="5" algn="l">
              <a:lnSpc>
                <a:spcPct val="100000"/>
              </a:lnSpc>
              <a:spcBef>
                <a:spcPts val="0"/>
              </a:spcBef>
              <a:spcAft>
                <a:spcPts val="0"/>
              </a:spcAft>
              <a:buSzPts val="6000"/>
              <a:buNone/>
              <a:defRPr sz="6000"/>
            </a:lvl6pPr>
            <a:lvl7pPr lvl="6" algn="l">
              <a:lnSpc>
                <a:spcPct val="100000"/>
              </a:lnSpc>
              <a:spcBef>
                <a:spcPts val="0"/>
              </a:spcBef>
              <a:spcAft>
                <a:spcPts val="0"/>
              </a:spcAft>
              <a:buSzPts val="6000"/>
              <a:buNone/>
              <a:defRPr sz="6000"/>
            </a:lvl7pPr>
            <a:lvl8pPr lvl="7" algn="l">
              <a:lnSpc>
                <a:spcPct val="100000"/>
              </a:lnSpc>
              <a:spcBef>
                <a:spcPts val="0"/>
              </a:spcBef>
              <a:spcAft>
                <a:spcPts val="0"/>
              </a:spcAft>
              <a:buSzPts val="6000"/>
              <a:buNone/>
              <a:defRPr sz="6000"/>
            </a:lvl8pPr>
            <a:lvl9pPr lvl="8" algn="l">
              <a:lnSpc>
                <a:spcPct val="100000"/>
              </a:lnSpc>
              <a:spcBef>
                <a:spcPts val="0"/>
              </a:spcBef>
              <a:spcAft>
                <a:spcPts val="0"/>
              </a:spcAft>
              <a:buSzPts val="6000"/>
              <a:buNone/>
              <a:defRPr sz="6000"/>
            </a:lvl9pPr>
          </a:lstStyle>
          <a:p/>
        </p:txBody>
      </p:sp>
      <p:sp>
        <p:nvSpPr>
          <p:cNvPr id="41" name="Google Shape;41;p22"/>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sp>
        <p:nvSpPr>
          <p:cNvPr id="43" name="Google Shape;43;p23"/>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3"/>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Clr>
                <a:schemeClr val="dk2"/>
              </a:buClr>
              <a:buSzPts val="4200"/>
              <a:buNone/>
              <a:defRPr sz="4200">
                <a:solidFill>
                  <a:schemeClr val="dk2"/>
                </a:solidFill>
              </a:defRPr>
            </a:lvl1pPr>
            <a:lvl2pPr lvl="1" algn="ctr">
              <a:lnSpc>
                <a:spcPct val="100000"/>
              </a:lnSpc>
              <a:spcBef>
                <a:spcPts val="0"/>
              </a:spcBef>
              <a:spcAft>
                <a:spcPts val="0"/>
              </a:spcAft>
              <a:buClr>
                <a:schemeClr val="dk2"/>
              </a:buClr>
              <a:buSzPts val="4200"/>
              <a:buNone/>
              <a:defRPr sz="4200">
                <a:solidFill>
                  <a:schemeClr val="dk2"/>
                </a:solidFill>
              </a:defRPr>
            </a:lvl2pPr>
            <a:lvl3pPr lvl="2" algn="ctr">
              <a:lnSpc>
                <a:spcPct val="100000"/>
              </a:lnSpc>
              <a:spcBef>
                <a:spcPts val="0"/>
              </a:spcBef>
              <a:spcAft>
                <a:spcPts val="0"/>
              </a:spcAft>
              <a:buClr>
                <a:schemeClr val="dk2"/>
              </a:buClr>
              <a:buSzPts val="4200"/>
              <a:buNone/>
              <a:defRPr sz="4200">
                <a:solidFill>
                  <a:schemeClr val="dk2"/>
                </a:solidFill>
              </a:defRPr>
            </a:lvl3pPr>
            <a:lvl4pPr lvl="3" algn="ctr">
              <a:lnSpc>
                <a:spcPct val="100000"/>
              </a:lnSpc>
              <a:spcBef>
                <a:spcPts val="0"/>
              </a:spcBef>
              <a:spcAft>
                <a:spcPts val="0"/>
              </a:spcAft>
              <a:buClr>
                <a:schemeClr val="dk2"/>
              </a:buClr>
              <a:buSzPts val="4200"/>
              <a:buNone/>
              <a:defRPr sz="4200">
                <a:solidFill>
                  <a:schemeClr val="dk2"/>
                </a:solidFill>
              </a:defRPr>
            </a:lvl4pPr>
            <a:lvl5pPr lvl="4" algn="ctr">
              <a:lnSpc>
                <a:spcPct val="100000"/>
              </a:lnSpc>
              <a:spcBef>
                <a:spcPts val="0"/>
              </a:spcBef>
              <a:spcAft>
                <a:spcPts val="0"/>
              </a:spcAft>
              <a:buClr>
                <a:schemeClr val="dk2"/>
              </a:buClr>
              <a:buSzPts val="4200"/>
              <a:buNone/>
              <a:defRPr sz="4200">
                <a:solidFill>
                  <a:schemeClr val="dk2"/>
                </a:solidFill>
              </a:defRPr>
            </a:lvl5pPr>
            <a:lvl6pPr lvl="5" algn="ctr">
              <a:lnSpc>
                <a:spcPct val="100000"/>
              </a:lnSpc>
              <a:spcBef>
                <a:spcPts val="0"/>
              </a:spcBef>
              <a:spcAft>
                <a:spcPts val="0"/>
              </a:spcAft>
              <a:buClr>
                <a:schemeClr val="dk2"/>
              </a:buClr>
              <a:buSzPts val="4200"/>
              <a:buNone/>
              <a:defRPr sz="4200">
                <a:solidFill>
                  <a:schemeClr val="dk2"/>
                </a:solidFill>
              </a:defRPr>
            </a:lvl6pPr>
            <a:lvl7pPr lvl="6" algn="ctr">
              <a:lnSpc>
                <a:spcPct val="100000"/>
              </a:lnSpc>
              <a:spcBef>
                <a:spcPts val="0"/>
              </a:spcBef>
              <a:spcAft>
                <a:spcPts val="0"/>
              </a:spcAft>
              <a:buClr>
                <a:schemeClr val="dk2"/>
              </a:buClr>
              <a:buSzPts val="4200"/>
              <a:buNone/>
              <a:defRPr sz="4200">
                <a:solidFill>
                  <a:schemeClr val="dk2"/>
                </a:solidFill>
              </a:defRPr>
            </a:lvl7pPr>
            <a:lvl8pPr lvl="7" algn="ctr">
              <a:lnSpc>
                <a:spcPct val="100000"/>
              </a:lnSpc>
              <a:spcBef>
                <a:spcPts val="0"/>
              </a:spcBef>
              <a:spcAft>
                <a:spcPts val="0"/>
              </a:spcAft>
              <a:buClr>
                <a:schemeClr val="dk2"/>
              </a:buClr>
              <a:buSzPts val="4200"/>
              <a:buNone/>
              <a:defRPr sz="4200">
                <a:solidFill>
                  <a:schemeClr val="dk2"/>
                </a:solidFill>
              </a:defRPr>
            </a:lvl8pPr>
            <a:lvl9pPr lvl="8" algn="ctr">
              <a:lnSpc>
                <a:spcPct val="100000"/>
              </a:lnSpc>
              <a:spcBef>
                <a:spcPts val="0"/>
              </a:spcBef>
              <a:spcAft>
                <a:spcPts val="0"/>
              </a:spcAft>
              <a:buClr>
                <a:schemeClr val="dk2"/>
              </a:buClr>
              <a:buSzPts val="4200"/>
              <a:buNone/>
              <a:defRPr sz="4200">
                <a:solidFill>
                  <a:schemeClr val="dk2"/>
                </a:solidFill>
              </a:defRPr>
            </a:lvl9pPr>
          </a:lstStyle>
          <a:p/>
        </p:txBody>
      </p:sp>
      <p:sp>
        <p:nvSpPr>
          <p:cNvPr id="45" name="Google Shape;45;p23"/>
          <p:cNvSpPr txBox="1"/>
          <p:nvPr>
            <p:ph idx="1" type="subTitle"/>
          </p:nvPr>
        </p:nvSpPr>
        <p:spPr>
          <a:xfrm>
            <a:off x="265500" y="2779467"/>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6" name="Google Shape;46;p2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Clr>
                <a:schemeClr val="dk2"/>
              </a:buClr>
              <a:buSzPts val="1800"/>
              <a:buChar char="●"/>
              <a:defRPr>
                <a:solidFill>
                  <a:schemeClr val="dk2"/>
                </a:solidFill>
              </a:defRPr>
            </a:lvl1pPr>
            <a:lvl2pPr indent="-317500" lvl="1" marL="914400" algn="l">
              <a:lnSpc>
                <a:spcPct val="115000"/>
              </a:lnSpc>
              <a:spcBef>
                <a:spcPts val="1600"/>
              </a:spcBef>
              <a:spcAft>
                <a:spcPts val="0"/>
              </a:spcAft>
              <a:buClr>
                <a:schemeClr val="dk2"/>
              </a:buClr>
              <a:buSzPts val="1400"/>
              <a:buChar char="○"/>
              <a:defRPr>
                <a:solidFill>
                  <a:schemeClr val="dk2"/>
                </a:solidFill>
              </a:defRPr>
            </a:lvl2pPr>
            <a:lvl3pPr indent="-317500" lvl="2" marL="1371600" algn="l">
              <a:lnSpc>
                <a:spcPct val="115000"/>
              </a:lnSpc>
              <a:spcBef>
                <a:spcPts val="1600"/>
              </a:spcBef>
              <a:spcAft>
                <a:spcPts val="0"/>
              </a:spcAft>
              <a:buClr>
                <a:schemeClr val="dk2"/>
              </a:buClr>
              <a:buSzPts val="1400"/>
              <a:buChar char="■"/>
              <a:defRPr>
                <a:solidFill>
                  <a:schemeClr val="dk2"/>
                </a:solidFill>
              </a:defRPr>
            </a:lvl3pPr>
            <a:lvl4pPr indent="-317500" lvl="3" marL="1828800" algn="l">
              <a:lnSpc>
                <a:spcPct val="115000"/>
              </a:lnSpc>
              <a:spcBef>
                <a:spcPts val="1600"/>
              </a:spcBef>
              <a:spcAft>
                <a:spcPts val="0"/>
              </a:spcAft>
              <a:buClr>
                <a:schemeClr val="dk2"/>
              </a:buClr>
              <a:buSzPts val="1400"/>
              <a:buChar char="●"/>
              <a:defRPr>
                <a:solidFill>
                  <a:schemeClr val="dk2"/>
                </a:solidFill>
              </a:defRPr>
            </a:lvl4pPr>
            <a:lvl5pPr indent="-317500" lvl="4" marL="2286000" algn="l">
              <a:lnSpc>
                <a:spcPct val="115000"/>
              </a:lnSpc>
              <a:spcBef>
                <a:spcPts val="1600"/>
              </a:spcBef>
              <a:spcAft>
                <a:spcPts val="0"/>
              </a:spcAft>
              <a:buClr>
                <a:schemeClr val="dk2"/>
              </a:buClr>
              <a:buSzPts val="1400"/>
              <a:buChar char="○"/>
              <a:defRPr>
                <a:solidFill>
                  <a:schemeClr val="dk2"/>
                </a:solidFill>
              </a:defRPr>
            </a:lvl5pPr>
            <a:lvl6pPr indent="-317500" lvl="5" marL="2743200" algn="l">
              <a:lnSpc>
                <a:spcPct val="115000"/>
              </a:lnSpc>
              <a:spcBef>
                <a:spcPts val="1600"/>
              </a:spcBef>
              <a:spcAft>
                <a:spcPts val="0"/>
              </a:spcAft>
              <a:buClr>
                <a:schemeClr val="dk2"/>
              </a:buClr>
              <a:buSzPts val="1400"/>
              <a:buChar char="■"/>
              <a:defRPr>
                <a:solidFill>
                  <a:schemeClr val="dk2"/>
                </a:solidFill>
              </a:defRPr>
            </a:lvl6pPr>
            <a:lvl7pPr indent="-317500" lvl="6" marL="3200400" algn="l">
              <a:lnSpc>
                <a:spcPct val="115000"/>
              </a:lnSpc>
              <a:spcBef>
                <a:spcPts val="1600"/>
              </a:spcBef>
              <a:spcAft>
                <a:spcPts val="0"/>
              </a:spcAft>
              <a:buClr>
                <a:schemeClr val="dk2"/>
              </a:buClr>
              <a:buSzPts val="1400"/>
              <a:buChar char="●"/>
              <a:defRPr>
                <a:solidFill>
                  <a:schemeClr val="dk2"/>
                </a:solidFill>
              </a:defRPr>
            </a:lvl7pPr>
            <a:lvl8pPr indent="-317500" lvl="7" marL="3657600" algn="l">
              <a:lnSpc>
                <a:spcPct val="115000"/>
              </a:lnSpc>
              <a:spcBef>
                <a:spcPts val="1600"/>
              </a:spcBef>
              <a:spcAft>
                <a:spcPts val="0"/>
              </a:spcAft>
              <a:buClr>
                <a:schemeClr val="dk2"/>
              </a:buClr>
              <a:buSzPts val="1400"/>
              <a:buChar char="○"/>
              <a:defRPr>
                <a:solidFill>
                  <a:schemeClr val="dk2"/>
                </a:solidFill>
              </a:defRPr>
            </a:lvl8pPr>
            <a:lvl9pPr indent="-317500" lvl="8" marL="4114800" algn="l">
              <a:lnSpc>
                <a:spcPct val="115000"/>
              </a:lnSpc>
              <a:spcBef>
                <a:spcPts val="1600"/>
              </a:spcBef>
              <a:spcAft>
                <a:spcPts val="1600"/>
              </a:spcAft>
              <a:buClr>
                <a:schemeClr val="dk2"/>
              </a:buClr>
              <a:buSzPts val="1400"/>
              <a:buChar char="■"/>
              <a:defRPr>
                <a:solidFill>
                  <a:schemeClr val="dk2"/>
                </a:solidFill>
              </a:defRPr>
            </a:lvl9pPr>
          </a:lstStyle>
          <a:p/>
        </p:txBody>
      </p:sp>
      <p:sp>
        <p:nvSpPr>
          <p:cNvPr id="47" name="Google Shape;47;p23"/>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24"/>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 name="Google Shape;50;p24"/>
          <p:cNvSpPr txBox="1"/>
          <p:nvPr>
            <p:ph idx="1" type="body"/>
          </p:nvPr>
        </p:nvSpPr>
        <p:spPr>
          <a:xfrm>
            <a:off x="57150" y="4696825"/>
            <a:ext cx="8382000" cy="4467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Clr>
                <a:schemeClr val="dk2"/>
              </a:buClr>
              <a:buSzPts val="1200"/>
              <a:buNone/>
              <a:defRPr sz="1200">
                <a:solidFill>
                  <a:schemeClr val="dk2"/>
                </a:solidFill>
              </a:defRPr>
            </a:lvl1pPr>
          </a:lstStyle>
          <a:p/>
        </p:txBody>
      </p:sp>
      <p:sp>
        <p:nvSpPr>
          <p:cNvPr id="51" name="Google Shape;51;p24"/>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rgbClr val="F7DF1E"/>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1pPr>
            <a:lvl2pPr lvl="1"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2pPr>
            <a:lvl3pPr lvl="2"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3pPr>
            <a:lvl4pPr lvl="3"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4pPr>
            <a:lvl5pPr lvl="4"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5pPr>
            <a:lvl6pPr lvl="5"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6pPr>
            <a:lvl7pPr lvl="6"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7pPr>
            <a:lvl8pPr lvl="7"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8pPr>
            <a:lvl9pPr lvl="8" marR="0" rtl="0" algn="l">
              <a:lnSpc>
                <a:spcPct val="100000"/>
              </a:lnSpc>
              <a:spcBef>
                <a:spcPts val="0"/>
              </a:spcBef>
              <a:spcAft>
                <a:spcPts val="0"/>
              </a:spcAft>
              <a:buClr>
                <a:schemeClr val="lt1"/>
              </a:buClr>
              <a:buSzPts val="3200"/>
              <a:buFont typeface="Roboto"/>
              <a:buNone/>
              <a:defRPr b="0" i="0" sz="3200" u="none" cap="none" strike="noStrike">
                <a:solidFill>
                  <a:schemeClr val="lt1"/>
                </a:solidFill>
                <a:latin typeface="Roboto"/>
                <a:ea typeface="Roboto"/>
                <a:cs typeface="Roboto"/>
                <a:sym typeface="Roboto"/>
              </a:defRPr>
            </a:lvl9pPr>
          </a:lstStyle>
          <a:p/>
        </p:txBody>
      </p:sp>
      <p:sp>
        <p:nvSpPr>
          <p:cNvPr id="7" name="Google Shape;7;p15"/>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lt2"/>
              </a:buClr>
              <a:buSzPts val="1800"/>
              <a:buFont typeface="Roboto"/>
              <a:buChar char="●"/>
              <a:defRPr b="0" i="0" sz="1800" u="none" cap="none" strike="noStrike">
                <a:solidFill>
                  <a:schemeClr val="lt2"/>
                </a:solidFill>
                <a:latin typeface="Roboto"/>
                <a:ea typeface="Roboto"/>
                <a:cs typeface="Roboto"/>
                <a:sym typeface="Roboto"/>
              </a:defRPr>
            </a:lvl1pPr>
            <a:lvl2pPr indent="-317500" lvl="1" marL="914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2pPr>
            <a:lvl3pPr indent="-317500" lvl="2" marL="1371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3pPr>
            <a:lvl4pPr indent="-317500" lvl="3" marL="18288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4pPr>
            <a:lvl5pPr indent="-317500" lvl="4" marL="22860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5pPr>
            <a:lvl6pPr indent="-317500" lvl="5" marL="27432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6pPr>
            <a:lvl7pPr indent="-317500" lvl="6" marL="32004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7pPr>
            <a:lvl8pPr indent="-317500" lvl="7" marL="3657600" marR="0" rtl="0" algn="l">
              <a:lnSpc>
                <a:spcPct val="115000"/>
              </a:lnSpc>
              <a:spcBef>
                <a:spcPts val="1600"/>
              </a:spcBef>
              <a:spcAft>
                <a:spcPts val="0"/>
              </a:spcAft>
              <a:buClr>
                <a:schemeClr val="lt2"/>
              </a:buClr>
              <a:buSzPts val="1400"/>
              <a:buFont typeface="Roboto"/>
              <a:buChar char="○"/>
              <a:defRPr b="0" i="0" sz="1400" u="none" cap="none" strike="noStrike">
                <a:solidFill>
                  <a:schemeClr val="lt2"/>
                </a:solidFill>
                <a:latin typeface="Roboto"/>
                <a:ea typeface="Roboto"/>
                <a:cs typeface="Roboto"/>
                <a:sym typeface="Roboto"/>
              </a:defRPr>
            </a:lvl8pPr>
            <a:lvl9pPr indent="-317500" lvl="8" marL="4114800" marR="0" rtl="0" algn="l">
              <a:lnSpc>
                <a:spcPct val="115000"/>
              </a:lnSpc>
              <a:spcBef>
                <a:spcPts val="1600"/>
              </a:spcBef>
              <a:spcAft>
                <a:spcPts val="1600"/>
              </a:spcAft>
              <a:buClr>
                <a:schemeClr val="lt2"/>
              </a:buClr>
              <a:buSzPts val="1400"/>
              <a:buFont typeface="Roboto"/>
              <a:buChar char="■"/>
              <a:defRPr b="0" i="0" sz="1400" u="none" cap="none" strike="noStrike">
                <a:solidFill>
                  <a:schemeClr val="lt2"/>
                </a:solidFill>
                <a:latin typeface="Roboto"/>
                <a:ea typeface="Roboto"/>
                <a:cs typeface="Roboto"/>
                <a:sym typeface="Roboto"/>
              </a:defRPr>
            </a:lvl9pPr>
          </a:lstStyle>
          <a:p/>
        </p:txBody>
      </p:sp>
      <p:sp>
        <p:nvSpPr>
          <p:cNvPr id="8" name="Google Shape;8;p15"/>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6.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5.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4.gi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hyperlink" Target="https://gist.github.com/nishanbajracharya/8fe38807b3ad074a7da2072c7b8e701b"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3.gif"/></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
          <p:cNvSpPr txBox="1"/>
          <p:nvPr>
            <p:ph type="ctrTitle"/>
          </p:nvPr>
        </p:nvSpPr>
        <p:spPr>
          <a:xfrm>
            <a:off x="390525" y="1819275"/>
            <a:ext cx="8222100" cy="9336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4800"/>
              <a:buNone/>
            </a:pPr>
            <a:r>
              <a:rPr lang="en"/>
              <a:t>Javascript Basic Exercises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0"/>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Assignments Folder Structure</a:t>
            </a:r>
            <a:endParaRPr/>
          </a:p>
        </p:txBody>
      </p:sp>
      <p:sp>
        <p:nvSpPr>
          <p:cNvPr id="118" name="Google Shape;118;p10"/>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t/>
            </a:r>
            <a:endParaRPr/>
          </a:p>
        </p:txBody>
      </p:sp>
      <p:pic>
        <p:nvPicPr>
          <p:cNvPr id="119" name="Google Shape;119;p10"/>
          <p:cNvPicPr preferRelativeResize="0"/>
          <p:nvPr/>
        </p:nvPicPr>
        <p:blipFill rotWithShape="1">
          <a:blip r:embed="rId3">
            <a:alphaModFix/>
          </a:blip>
          <a:srcRect b="0" l="0" r="0" t="0"/>
          <a:stretch/>
        </p:blipFill>
        <p:spPr>
          <a:xfrm>
            <a:off x="655850" y="1025299"/>
            <a:ext cx="7832300" cy="39879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11"/>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Assignment 1 - Image Carousel</a:t>
            </a:r>
            <a:endParaRPr/>
          </a:p>
        </p:txBody>
      </p:sp>
      <p:sp>
        <p:nvSpPr>
          <p:cNvPr id="125" name="Google Shape;125;p11"/>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400"/>
              <a:t>Write a program to generate an Image carousel. The slider needs to animate automatically over certain intervals and should contain forward and backward arrows and image indicator dots at the bottom.</a:t>
            </a:r>
            <a:endParaRPr sz="1400"/>
          </a:p>
        </p:txBody>
      </p:sp>
      <p:pic>
        <p:nvPicPr>
          <p:cNvPr id="126" name="Google Shape;126;p11"/>
          <p:cNvPicPr preferRelativeResize="0"/>
          <p:nvPr/>
        </p:nvPicPr>
        <p:blipFill rotWithShape="1">
          <a:blip r:embed="rId3">
            <a:alphaModFix/>
          </a:blip>
          <a:srcRect b="0" l="0" r="0" t="0"/>
          <a:stretch/>
        </p:blipFill>
        <p:spPr>
          <a:xfrm>
            <a:off x="2554524" y="2034700"/>
            <a:ext cx="4034950" cy="30262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12"/>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Assignment 2 - Box/Ball Collision</a:t>
            </a:r>
            <a:endParaRPr/>
          </a:p>
        </p:txBody>
      </p:sp>
      <p:sp>
        <p:nvSpPr>
          <p:cNvPr id="132" name="Google Shape;132;p12"/>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400"/>
              <a:t>Write a program that draws boxes or balls within a container. The balls should move in different directions and should collide with the walls and other balls.</a:t>
            </a:r>
            <a:endParaRPr sz="1400"/>
          </a:p>
        </p:txBody>
      </p:sp>
      <p:pic>
        <p:nvPicPr>
          <p:cNvPr id="133" name="Google Shape;133;p12"/>
          <p:cNvPicPr preferRelativeResize="0"/>
          <p:nvPr/>
        </p:nvPicPr>
        <p:blipFill rotWithShape="1">
          <a:blip r:embed="rId3">
            <a:alphaModFix/>
          </a:blip>
          <a:srcRect b="0" l="0" r="0" t="0"/>
          <a:stretch/>
        </p:blipFill>
        <p:spPr>
          <a:xfrm>
            <a:off x="1620209" y="1828025"/>
            <a:ext cx="5388175" cy="320187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13"/>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Assignment 3 - Flappy Bird</a:t>
            </a:r>
            <a:endParaRPr/>
          </a:p>
        </p:txBody>
      </p:sp>
      <p:sp>
        <p:nvSpPr>
          <p:cNvPr id="139" name="Google Shape;139;p13"/>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SzPts val="1800"/>
              <a:buNone/>
            </a:pPr>
            <a:r>
              <a:rPr lang="en" sz="1400"/>
              <a:t>Build Flappy Bird game</a:t>
            </a:r>
            <a:endParaRPr sz="1400"/>
          </a:p>
        </p:txBody>
      </p:sp>
      <p:pic>
        <p:nvPicPr>
          <p:cNvPr id="140" name="Google Shape;140;p13"/>
          <p:cNvPicPr preferRelativeResize="0"/>
          <p:nvPr/>
        </p:nvPicPr>
        <p:blipFill rotWithShape="1">
          <a:blip r:embed="rId3">
            <a:alphaModFix/>
          </a:blip>
          <a:srcRect b="0" l="0" r="0" t="0"/>
          <a:stretch/>
        </p:blipFill>
        <p:spPr>
          <a:xfrm>
            <a:off x="1543050" y="1568275"/>
            <a:ext cx="6057900" cy="33909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14"/>
          <p:cNvSpPr txBox="1"/>
          <p:nvPr>
            <p:ph type="title"/>
          </p:nvPr>
        </p:nvSpPr>
        <p:spPr>
          <a:xfrm>
            <a:off x="460950" y="2065350"/>
            <a:ext cx="8222100" cy="10128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4200"/>
              <a:buNone/>
            </a:pPr>
            <a:r>
              <a:rPr lang="en"/>
              <a:t>And that's it.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2"/>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Loops and Function basics</a:t>
            </a:r>
            <a:endParaRPr/>
          </a:p>
        </p:txBody>
      </p:sp>
      <p:sp>
        <p:nvSpPr>
          <p:cNvPr id="68" name="Google Shape;68;p2"/>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Write a function to render the following pattern in the console:</a:t>
            </a:r>
            <a:endParaRPr/>
          </a:p>
          <a:p>
            <a:pPr indent="0" lvl="0" marL="0" rtl="0" algn="l">
              <a:lnSpc>
                <a:spcPct val="115000"/>
              </a:lnSpc>
              <a:spcBef>
                <a:spcPts val="1600"/>
              </a:spcBef>
              <a:spcAft>
                <a:spcPts val="0"/>
              </a:spcAft>
              <a:buSzPts val="1800"/>
              <a:buNone/>
            </a:pPr>
            <a:r>
              <a:rPr lang="en">
                <a:solidFill>
                  <a:srgbClr val="595959"/>
                </a:solidFill>
                <a:latin typeface="Arial"/>
                <a:ea typeface="Arial"/>
                <a:cs typeface="Arial"/>
                <a:sym typeface="Arial"/>
              </a:rPr>
              <a:t>* * * * *</a:t>
            </a:r>
            <a:br>
              <a:rPr lang="en">
                <a:solidFill>
                  <a:srgbClr val="595959"/>
                </a:solidFill>
                <a:latin typeface="Arial"/>
                <a:ea typeface="Arial"/>
                <a:cs typeface="Arial"/>
                <a:sym typeface="Arial"/>
              </a:rPr>
            </a:br>
            <a:r>
              <a:rPr lang="en">
                <a:solidFill>
                  <a:srgbClr val="595959"/>
                </a:solidFill>
                <a:latin typeface="Arial"/>
                <a:ea typeface="Arial"/>
                <a:cs typeface="Arial"/>
                <a:sym typeface="Arial"/>
              </a:rPr>
              <a:t>* * * *</a:t>
            </a:r>
            <a:br>
              <a:rPr lang="en">
                <a:solidFill>
                  <a:srgbClr val="595959"/>
                </a:solidFill>
                <a:latin typeface="Arial"/>
                <a:ea typeface="Arial"/>
                <a:cs typeface="Arial"/>
                <a:sym typeface="Arial"/>
              </a:rPr>
            </a:br>
            <a:r>
              <a:rPr lang="en">
                <a:solidFill>
                  <a:srgbClr val="595959"/>
                </a:solidFill>
                <a:latin typeface="Arial"/>
                <a:ea typeface="Arial"/>
                <a:cs typeface="Arial"/>
                <a:sym typeface="Arial"/>
              </a:rPr>
              <a:t>* * *</a:t>
            </a:r>
            <a:br>
              <a:rPr lang="en">
                <a:solidFill>
                  <a:srgbClr val="595959"/>
                </a:solidFill>
                <a:latin typeface="Arial"/>
                <a:ea typeface="Arial"/>
                <a:cs typeface="Arial"/>
                <a:sym typeface="Arial"/>
              </a:rPr>
            </a:br>
            <a:r>
              <a:rPr lang="en">
                <a:solidFill>
                  <a:srgbClr val="595959"/>
                </a:solidFill>
                <a:latin typeface="Arial"/>
                <a:ea typeface="Arial"/>
                <a:cs typeface="Arial"/>
                <a:sym typeface="Arial"/>
              </a:rPr>
              <a:t>* * </a:t>
            </a:r>
            <a:br>
              <a:rPr lang="en">
                <a:solidFill>
                  <a:srgbClr val="595959"/>
                </a:solidFill>
                <a:latin typeface="Arial"/>
                <a:ea typeface="Arial"/>
                <a:cs typeface="Arial"/>
                <a:sym typeface="Arial"/>
              </a:rPr>
            </a:br>
            <a:r>
              <a:rPr lang="en">
                <a:solidFill>
                  <a:srgbClr val="595959"/>
                </a:solidFill>
                <a:latin typeface="Arial"/>
                <a:ea typeface="Arial"/>
                <a:cs typeface="Arial"/>
                <a:sym typeface="Arial"/>
              </a:rPr>
              <a:t>*</a:t>
            </a:r>
            <a:endParaRPr>
              <a:solidFill>
                <a:srgbClr val="595959"/>
              </a:solidFill>
              <a:latin typeface="Arial"/>
              <a:ea typeface="Arial"/>
              <a:cs typeface="Arial"/>
              <a:sym typeface="Arial"/>
            </a:endParaRPr>
          </a:p>
          <a:p>
            <a:pPr indent="0" lvl="0" marL="0" rtl="0" algn="l">
              <a:lnSpc>
                <a:spcPct val="115000"/>
              </a:lnSpc>
              <a:spcBef>
                <a:spcPts val="1600"/>
              </a:spcBef>
              <a:spcAft>
                <a:spcPts val="1600"/>
              </a:spcAft>
              <a:buSzPts val="1800"/>
              <a:buNone/>
            </a:pPr>
            <a:r>
              <a:rPr lang="en">
                <a:solidFill>
                  <a:srgbClr val="595959"/>
                </a:solidFill>
                <a:latin typeface="Arial"/>
                <a:ea typeface="Arial"/>
                <a:cs typeface="Arial"/>
                <a:sym typeface="Arial"/>
              </a:rPr>
              <a:t>The function needs to take a number as a parameter which represents how many asterisks are rendered on the first row.</a:t>
            </a:r>
            <a:endParaRPr>
              <a:solidFill>
                <a:srgbClr val="595959"/>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3"/>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Objects</a:t>
            </a:r>
            <a:endParaRPr/>
          </a:p>
        </p:txBody>
      </p:sp>
      <p:sp>
        <p:nvSpPr>
          <p:cNvPr id="74" name="Google Shape;74;p3"/>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342900" lvl="0" marL="457200" rtl="0" algn="l">
              <a:lnSpc>
                <a:spcPct val="115000"/>
              </a:lnSpc>
              <a:spcBef>
                <a:spcPts val="0"/>
              </a:spcBef>
              <a:spcAft>
                <a:spcPts val="0"/>
              </a:spcAft>
              <a:buSzPts val="1800"/>
              <a:buAutoNum type="arabicPeriod"/>
            </a:pPr>
            <a:r>
              <a:rPr lang="en"/>
              <a:t>Define an object containing information about yourself. The object needs to include 'name', 'address', 'emails', 'interests' and 'education'. The 'education' key needs to be an array of objects containing keys 'name' and 'enrolledDate'.</a:t>
            </a:r>
            <a:endParaRPr/>
          </a:p>
          <a:p>
            <a:pPr indent="-342900" lvl="0" marL="457200" rtl="0" algn="l">
              <a:lnSpc>
                <a:spcPct val="115000"/>
              </a:lnSpc>
              <a:spcBef>
                <a:spcPts val="0"/>
              </a:spcBef>
              <a:spcAft>
                <a:spcPts val="0"/>
              </a:spcAft>
              <a:buSzPts val="1800"/>
              <a:buAutoNum type="arabicPeriod"/>
            </a:pPr>
            <a:r>
              <a:rPr lang="en"/>
              <a:t>Using the object defined previously iterate over the 'education' key and print a list of output in the console as follows:</a:t>
            </a:r>
            <a:endParaRPr/>
          </a:p>
          <a:p>
            <a:pPr indent="0" lvl="0" marL="914400" rtl="0" algn="l">
              <a:lnSpc>
                <a:spcPct val="115000"/>
              </a:lnSpc>
              <a:spcBef>
                <a:spcPts val="1600"/>
              </a:spcBef>
              <a:spcAft>
                <a:spcPts val="0"/>
              </a:spcAft>
              <a:buSzPts val="1800"/>
              <a:buNone/>
            </a:pPr>
            <a:r>
              <a:rPr lang="en"/>
              <a:t>Name: ABC School of Schoolery, Date: 2000</a:t>
            </a:r>
            <a:endParaRPr/>
          </a:p>
          <a:p>
            <a:pPr indent="0" lvl="0" marL="914400" rtl="0" algn="l">
              <a:lnSpc>
                <a:spcPct val="115000"/>
              </a:lnSpc>
              <a:spcBef>
                <a:spcPts val="1600"/>
              </a:spcBef>
              <a:spcAft>
                <a:spcPts val="1600"/>
              </a:spcAft>
              <a:buSzPts val="1800"/>
              <a:buNone/>
            </a:pPr>
            <a:r>
              <a:rPr lang="en"/>
              <a:t>Name: BCD School of Trickery, Date: 2006</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4"/>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Objects</a:t>
            </a:r>
            <a:endParaRPr/>
          </a:p>
        </p:txBody>
      </p:sp>
      <p:sp>
        <p:nvSpPr>
          <p:cNvPr id="80" name="Google Shape;80;p4"/>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Write a function that searches for an object by a specific key value in an array of objects:</a:t>
            </a:r>
            <a:endParaRPr sz="1400"/>
          </a:p>
          <a:p>
            <a:pPr indent="0" lvl="0" marL="0" rtl="0" algn="l">
              <a:lnSpc>
                <a:spcPct val="150000"/>
              </a:lnSpc>
              <a:spcBef>
                <a:spcPts val="1600"/>
              </a:spcBef>
              <a:spcAft>
                <a:spcPts val="0"/>
              </a:spcAft>
              <a:buSzPts val="1800"/>
              <a:buNone/>
            </a:pPr>
            <a:r>
              <a:rPr lang="en" sz="1400">
                <a:solidFill>
                  <a:srgbClr val="3F51B5"/>
                </a:solidFill>
                <a:latin typeface="Roboto Mono"/>
                <a:ea typeface="Roboto Mono"/>
                <a:cs typeface="Roboto Mono"/>
                <a:sym typeface="Roboto Mono"/>
              </a:rPr>
              <a:t>var</a:t>
            </a:r>
            <a:r>
              <a:rPr lang="en" sz="1400">
                <a:solidFill>
                  <a:srgbClr val="37474F"/>
                </a:solidFill>
                <a:latin typeface="Roboto Mono"/>
                <a:ea typeface="Roboto Mono"/>
                <a:cs typeface="Roboto Mono"/>
                <a:sym typeface="Roboto Mono"/>
              </a:rPr>
              <a:t> fruits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id</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1</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name</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88E3C"/>
                </a:solidFill>
                <a:latin typeface="Roboto Mono"/>
                <a:ea typeface="Roboto Mono"/>
                <a:cs typeface="Roboto Mono"/>
                <a:sym typeface="Roboto Mono"/>
              </a:rPr>
              <a:t>'Banana'</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color</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88E3C"/>
                </a:solidFill>
                <a:latin typeface="Roboto Mono"/>
                <a:ea typeface="Roboto Mono"/>
                <a:cs typeface="Roboto Mono"/>
                <a:sym typeface="Roboto Mono"/>
              </a:rPr>
              <a:t>'Yellow'</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id</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2</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name</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88E3C"/>
                </a:solidFill>
                <a:latin typeface="Roboto Mono"/>
                <a:ea typeface="Roboto Mono"/>
                <a:cs typeface="Roboto Mono"/>
                <a:sym typeface="Roboto Mono"/>
              </a:rPr>
              <a:t>'Apple'</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color</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88E3C"/>
                </a:solidFill>
                <a:latin typeface="Roboto Mono"/>
                <a:ea typeface="Roboto Mono"/>
                <a:cs typeface="Roboto Mono"/>
                <a:sym typeface="Roboto Mono"/>
              </a:rPr>
              <a:t>'Red'</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br>
              <a:rPr lang="en" sz="1400">
                <a:solidFill>
                  <a:srgbClr val="37474F"/>
                </a:solidFill>
                <a:latin typeface="Roboto Mono"/>
                <a:ea typeface="Roboto Mono"/>
                <a:cs typeface="Roboto Mono"/>
                <a:sym typeface="Roboto Mono"/>
              </a:rPr>
            </a:br>
            <a:r>
              <a:rPr lang="en" sz="1400">
                <a:solidFill>
                  <a:srgbClr val="37474F"/>
                </a:solidFill>
                <a:latin typeface="Roboto Mono"/>
                <a:ea typeface="Roboto Mono"/>
                <a:cs typeface="Roboto Mono"/>
                <a:sym typeface="Roboto Mono"/>
              </a:rPr>
              <a:t>searchByName</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fruits</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88E3C"/>
                </a:solidFill>
                <a:latin typeface="Roboto Mono"/>
                <a:ea typeface="Roboto Mono"/>
                <a:cs typeface="Roboto Mono"/>
                <a:sym typeface="Roboto Mono"/>
              </a:rPr>
              <a:t>'apple'</a:t>
            </a:r>
            <a:r>
              <a:rPr lang="en" sz="1400">
                <a:solidFill>
                  <a:srgbClr val="3F51B5"/>
                </a:solidFill>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lnSpc>
                <a:spcPct val="115000"/>
              </a:lnSpc>
              <a:spcBef>
                <a:spcPts val="0"/>
              </a:spcBef>
              <a:spcAft>
                <a:spcPts val="0"/>
              </a:spcAft>
              <a:buSzPts val="1800"/>
              <a:buNone/>
            </a:pPr>
            <a:r>
              <a:rPr lang="en" sz="1400">
                <a:latin typeface="Roboto Mono"/>
                <a:ea typeface="Roboto Mono"/>
                <a:cs typeface="Roboto Mono"/>
                <a:sym typeface="Roboto Mono"/>
              </a:rPr>
              <a:t>Should return: {id: 2, name: 'Apple', color: 'Red'}</a:t>
            </a:r>
            <a:endParaRPr sz="1400">
              <a:latin typeface="Roboto Mono"/>
              <a:ea typeface="Roboto Mono"/>
              <a:cs typeface="Roboto Mono"/>
              <a:sym typeface="Roboto Mono"/>
            </a:endParaRPr>
          </a:p>
          <a:p>
            <a:pPr indent="0" lvl="0" marL="0" rtl="0" algn="l">
              <a:lnSpc>
                <a:spcPct val="115000"/>
              </a:lnSpc>
              <a:spcBef>
                <a:spcPts val="0"/>
              </a:spcBef>
              <a:spcAft>
                <a:spcPts val="0"/>
              </a:spcAft>
              <a:buSzPts val="1800"/>
              <a:buNone/>
            </a:pPr>
            <a:r>
              <a:t/>
            </a:r>
            <a:endParaRPr>
              <a:latin typeface="Roboto Mono"/>
              <a:ea typeface="Roboto Mono"/>
              <a:cs typeface="Roboto Mono"/>
              <a:sym typeface="Roboto Mono"/>
            </a:endParaRPr>
          </a:p>
          <a:p>
            <a:pPr indent="0" lvl="0" marL="0" rtl="0" algn="l">
              <a:lnSpc>
                <a:spcPct val="115000"/>
              </a:lnSpc>
              <a:spcBef>
                <a:spcPts val="0"/>
              </a:spcBef>
              <a:spcAft>
                <a:spcPts val="0"/>
              </a:spcAft>
              <a:buSzPts val="1800"/>
              <a:buNone/>
            </a:pPr>
            <a:r>
              <a:rPr lang="en" sz="1400">
                <a:latin typeface="Roboto Mono"/>
                <a:ea typeface="Roboto Mono"/>
                <a:cs typeface="Roboto Mono"/>
                <a:sym typeface="Roboto Mono"/>
              </a:rPr>
              <a:t>Also try</a:t>
            </a:r>
            <a:r>
              <a:rPr lang="en">
                <a:latin typeface="Roboto Mono"/>
                <a:ea typeface="Roboto Mono"/>
                <a:cs typeface="Roboto Mono"/>
                <a:sym typeface="Roboto Mono"/>
              </a:rPr>
              <a:t> </a:t>
            </a:r>
            <a:r>
              <a:rPr lang="en" sz="1400">
                <a:solidFill>
                  <a:srgbClr val="37474F"/>
                </a:solidFill>
                <a:latin typeface="Roboto Mono"/>
                <a:ea typeface="Roboto Mono"/>
                <a:cs typeface="Roboto Mono"/>
                <a:sym typeface="Roboto Mono"/>
              </a:rPr>
              <a:t>searchByKey</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fruits</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88E3C"/>
                </a:solidFill>
                <a:latin typeface="Roboto Mono"/>
                <a:ea typeface="Roboto Mono"/>
                <a:cs typeface="Roboto Mono"/>
                <a:sym typeface="Roboto Mono"/>
              </a:rPr>
              <a:t>'name'</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88E3C"/>
                </a:solidFill>
                <a:latin typeface="Roboto Mono"/>
                <a:ea typeface="Roboto Mono"/>
                <a:cs typeface="Roboto Mono"/>
                <a:sym typeface="Roboto Mono"/>
              </a:rPr>
              <a:t>'apple'</a:t>
            </a:r>
            <a:r>
              <a:rPr lang="en" sz="1400">
                <a:solidFill>
                  <a:srgbClr val="3F51B5"/>
                </a:solidFill>
                <a:latin typeface="Roboto Mono"/>
                <a:ea typeface="Roboto Mono"/>
                <a:cs typeface="Roboto Mono"/>
                <a:sym typeface="Roboto Mono"/>
              </a:rPr>
              <a:t>);</a:t>
            </a:r>
            <a:endParaRPr sz="1400">
              <a:solidFill>
                <a:srgbClr val="3F51B5"/>
              </a:solidFill>
              <a:latin typeface="Roboto Mono"/>
              <a:ea typeface="Roboto Mono"/>
              <a:cs typeface="Roboto Mono"/>
              <a:sym typeface="Roboto Mono"/>
            </a:endParaRPr>
          </a:p>
          <a:p>
            <a:pPr indent="0" lvl="0" marL="0" rtl="0" algn="l">
              <a:lnSpc>
                <a:spcPct val="115000"/>
              </a:lnSpc>
              <a:spcBef>
                <a:spcPts val="0"/>
              </a:spcBef>
              <a:spcAft>
                <a:spcPts val="0"/>
              </a:spcAft>
              <a:buSzPts val="1800"/>
              <a:buNone/>
            </a:pPr>
            <a:r>
              <a:t/>
            </a:r>
            <a:endParaRPr>
              <a:latin typeface="Roboto Mono"/>
              <a:ea typeface="Roboto Mono"/>
              <a:cs typeface="Roboto Mono"/>
              <a:sym typeface="Roboto Mon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sp>
        <p:nvSpPr>
          <p:cNvPr id="85" name="Google Shape;85;p5"/>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Functions</a:t>
            </a:r>
            <a:endParaRPr/>
          </a:p>
        </p:txBody>
      </p:sp>
      <p:sp>
        <p:nvSpPr>
          <p:cNvPr id="86" name="Google Shape;86;p5"/>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Write a function that transforms an array of inputs into a new array based on a provided transformation function.</a:t>
            </a:r>
            <a:endParaRPr/>
          </a:p>
          <a:p>
            <a:pPr indent="0" lvl="0" marL="0" rtl="0" algn="l">
              <a:lnSpc>
                <a:spcPct val="150000"/>
              </a:lnSpc>
              <a:spcBef>
                <a:spcPts val="1600"/>
              </a:spcBef>
              <a:spcAft>
                <a:spcPts val="0"/>
              </a:spcAft>
              <a:buSzPts val="1800"/>
              <a:buNone/>
            </a:pPr>
            <a:r>
              <a:rPr lang="en" sz="1400">
                <a:solidFill>
                  <a:srgbClr val="3F51B5"/>
                </a:solidFill>
                <a:latin typeface="Roboto Mono"/>
                <a:ea typeface="Roboto Mono"/>
                <a:cs typeface="Roboto Mono"/>
                <a:sym typeface="Roboto Mono"/>
              </a:rPr>
              <a:t>var</a:t>
            </a:r>
            <a:r>
              <a:rPr lang="en" sz="1400">
                <a:solidFill>
                  <a:srgbClr val="37474F"/>
                </a:solidFill>
                <a:latin typeface="Roboto Mono"/>
                <a:ea typeface="Roboto Mono"/>
                <a:cs typeface="Roboto Mono"/>
                <a:sym typeface="Roboto Mono"/>
              </a:rPr>
              <a:t> numbers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r>
              <a:rPr lang="en" sz="1400">
                <a:solidFill>
                  <a:srgbClr val="C53929"/>
                </a:solidFill>
                <a:latin typeface="Roboto Mono"/>
                <a:ea typeface="Roboto Mono"/>
                <a:cs typeface="Roboto Mono"/>
                <a:sym typeface="Roboto Mono"/>
              </a:rPr>
              <a:t>1</a:t>
            </a:r>
            <a:r>
              <a:rPr lang="en" sz="1400">
                <a:solidFill>
                  <a:srgbClr val="3F51B5"/>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2</a:t>
            </a:r>
            <a:r>
              <a:rPr lang="en" sz="1400">
                <a:solidFill>
                  <a:srgbClr val="3F51B5"/>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3</a:t>
            </a:r>
            <a:r>
              <a:rPr lang="en" sz="1400">
                <a:solidFill>
                  <a:srgbClr val="3F51B5"/>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4</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br>
              <a:rPr lang="en" sz="1400">
                <a:solidFill>
                  <a:srgbClr val="37474F"/>
                </a:solidFill>
                <a:latin typeface="Roboto Mono"/>
                <a:ea typeface="Roboto Mono"/>
                <a:cs typeface="Roboto Mono"/>
                <a:sym typeface="Roboto Mono"/>
              </a:rPr>
            </a:br>
            <a:r>
              <a:rPr lang="en" sz="1400">
                <a:solidFill>
                  <a:srgbClr val="3F51B5"/>
                </a:solidFill>
                <a:latin typeface="Roboto Mono"/>
                <a:ea typeface="Roboto Mono"/>
                <a:cs typeface="Roboto Mono"/>
                <a:sym typeface="Roboto Mono"/>
              </a:rPr>
              <a:t>function</a:t>
            </a:r>
            <a:r>
              <a:rPr lang="en" sz="1400">
                <a:solidFill>
                  <a:srgbClr val="37474F"/>
                </a:solidFill>
                <a:latin typeface="Roboto Mono"/>
                <a:ea typeface="Roboto Mono"/>
                <a:cs typeface="Roboto Mono"/>
                <a:sym typeface="Roboto Mono"/>
              </a:rPr>
              <a:t> transform</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collection</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tranFunc</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TODO </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br>
              <a:rPr lang="en" sz="1400">
                <a:solidFill>
                  <a:srgbClr val="37474F"/>
                </a:solidFill>
                <a:latin typeface="Roboto Mono"/>
                <a:ea typeface="Roboto Mono"/>
                <a:cs typeface="Roboto Mono"/>
                <a:sym typeface="Roboto Mono"/>
              </a:rPr>
            </a:br>
            <a:r>
              <a:rPr lang="en" sz="1400">
                <a:solidFill>
                  <a:srgbClr val="3F51B5"/>
                </a:solidFill>
                <a:latin typeface="Roboto Mono"/>
                <a:ea typeface="Roboto Mono"/>
                <a:cs typeface="Roboto Mono"/>
                <a:sym typeface="Roboto Mono"/>
              </a:rPr>
              <a:t>var</a:t>
            </a:r>
            <a:r>
              <a:rPr lang="en" sz="1400">
                <a:solidFill>
                  <a:srgbClr val="37474F"/>
                </a:solidFill>
                <a:latin typeface="Roboto Mono"/>
                <a:ea typeface="Roboto Mono"/>
                <a:cs typeface="Roboto Mono"/>
                <a:sym typeface="Roboto Mono"/>
              </a:rPr>
              <a:t> output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transform</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numbers</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function(</a:t>
            </a:r>
            <a:r>
              <a:rPr lang="en" sz="1400">
                <a:solidFill>
                  <a:srgbClr val="37474F"/>
                </a:solidFill>
                <a:latin typeface="Roboto Mono"/>
                <a:ea typeface="Roboto Mono"/>
                <a:cs typeface="Roboto Mono"/>
                <a:sym typeface="Roboto Mono"/>
              </a:rPr>
              <a:t>num</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return</a:t>
            </a:r>
            <a:r>
              <a:rPr lang="en" sz="1400">
                <a:solidFill>
                  <a:srgbClr val="37474F"/>
                </a:solidFill>
                <a:latin typeface="Roboto Mono"/>
                <a:ea typeface="Roboto Mono"/>
                <a:cs typeface="Roboto Mono"/>
                <a:sym typeface="Roboto Mono"/>
              </a:rPr>
              <a:t> num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2;</a:t>
            </a:r>
            <a:br>
              <a:rPr lang="en" sz="1400">
                <a:solidFill>
                  <a:srgbClr val="37474F"/>
                </a:solidFill>
                <a:latin typeface="Roboto Mono"/>
                <a:ea typeface="Roboto Mono"/>
                <a:cs typeface="Roboto Mono"/>
                <a:sym typeface="Roboto Mono"/>
              </a:rPr>
            </a:b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D81B60"/>
                </a:solidFill>
                <a:latin typeface="Roboto Mono"/>
                <a:ea typeface="Roboto Mono"/>
                <a:cs typeface="Roboto Mono"/>
                <a:sym typeface="Roboto Mono"/>
              </a:rPr>
              <a:t>// output should be [2, 4, 6, 8]</a:t>
            </a:r>
            <a:endParaRPr sz="1400">
              <a:solidFill>
                <a:srgbClr val="D81B60"/>
              </a:solidFill>
              <a:latin typeface="Roboto Mono"/>
              <a:ea typeface="Roboto Mono"/>
              <a:cs typeface="Roboto Mono"/>
              <a:sym typeface="Roboto Mono"/>
            </a:endParaRPr>
          </a:p>
          <a:p>
            <a:pPr indent="0" lvl="0" marL="0" rtl="0" algn="l">
              <a:lnSpc>
                <a:spcPct val="115000"/>
              </a:lnSpc>
              <a:spcBef>
                <a:spcPts val="0"/>
              </a:spcBef>
              <a:spcAft>
                <a:spcPts val="1600"/>
              </a:spcAft>
              <a:buSzPts val="1800"/>
              <a:buNone/>
            </a:pPr>
            <a:r>
              <a:t/>
            </a:r>
            <a:endParaRPr>
              <a:solidFill>
                <a:srgbClr val="595959"/>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6"/>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Sorting</a:t>
            </a:r>
            <a:endParaRPr/>
          </a:p>
        </p:txBody>
      </p:sp>
      <p:sp>
        <p:nvSpPr>
          <p:cNvPr id="92" name="Google Shape;92;p6"/>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Write a program to sort an array of object by a target key. The original array should remain unchanged.</a:t>
            </a:r>
            <a:endParaRPr/>
          </a:p>
          <a:p>
            <a:pPr indent="0" lvl="0" marL="0" rtl="0" algn="l">
              <a:lnSpc>
                <a:spcPct val="100000"/>
              </a:lnSpc>
              <a:spcBef>
                <a:spcPts val="1600"/>
              </a:spcBef>
              <a:spcAft>
                <a:spcPts val="0"/>
              </a:spcAft>
              <a:buSzPts val="1800"/>
              <a:buNone/>
            </a:pPr>
            <a:r>
              <a:rPr lang="en" sz="1200">
                <a:solidFill>
                  <a:srgbClr val="3F51B5"/>
                </a:solidFill>
                <a:latin typeface="Roboto Mono"/>
                <a:ea typeface="Roboto Mono"/>
                <a:cs typeface="Roboto Mono"/>
                <a:sym typeface="Roboto Mono"/>
              </a:rPr>
              <a:t>var</a:t>
            </a:r>
            <a:r>
              <a:rPr lang="en" sz="1200">
                <a:solidFill>
                  <a:srgbClr val="37474F"/>
                </a:solidFill>
                <a:latin typeface="Roboto Mono"/>
                <a:ea typeface="Roboto Mono"/>
                <a:cs typeface="Roboto Mono"/>
                <a:sym typeface="Roboto Mono"/>
              </a:rPr>
              <a:t> arr =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    id: </a:t>
            </a:r>
            <a:r>
              <a:rPr lang="en" sz="1200">
                <a:solidFill>
                  <a:srgbClr val="C53929"/>
                </a:solidFill>
                <a:latin typeface="Roboto Mono"/>
                <a:ea typeface="Roboto Mono"/>
                <a:cs typeface="Roboto Mono"/>
                <a:sym typeface="Roboto Mono"/>
              </a:rPr>
              <a:t>1</a:t>
            </a: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    name: </a:t>
            </a:r>
            <a:r>
              <a:rPr lang="en" sz="1200">
                <a:solidFill>
                  <a:srgbClr val="388E3C"/>
                </a:solidFill>
                <a:latin typeface="Roboto Mono"/>
                <a:ea typeface="Roboto Mono"/>
                <a:cs typeface="Roboto Mono"/>
                <a:sym typeface="Roboto Mono"/>
              </a:rPr>
              <a:t>'John'</a:t>
            </a: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    id: </a:t>
            </a:r>
            <a:r>
              <a:rPr lang="en" sz="1200">
                <a:solidFill>
                  <a:srgbClr val="C53929"/>
                </a:solidFill>
                <a:latin typeface="Roboto Mono"/>
                <a:ea typeface="Roboto Mono"/>
                <a:cs typeface="Roboto Mono"/>
                <a:sym typeface="Roboto Mono"/>
              </a:rPr>
              <a:t>2</a:t>
            </a: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    name: </a:t>
            </a:r>
            <a:r>
              <a:rPr lang="en" sz="1200">
                <a:solidFill>
                  <a:srgbClr val="388E3C"/>
                </a:solidFill>
                <a:latin typeface="Roboto Mono"/>
                <a:ea typeface="Roboto Mono"/>
                <a:cs typeface="Roboto Mono"/>
                <a:sym typeface="Roboto Mono"/>
              </a:rPr>
              <a:t>'Mary'</a:t>
            </a: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    id: </a:t>
            </a:r>
            <a:r>
              <a:rPr lang="en" sz="1200">
                <a:solidFill>
                  <a:srgbClr val="C53929"/>
                </a:solidFill>
                <a:latin typeface="Roboto Mono"/>
                <a:ea typeface="Roboto Mono"/>
                <a:cs typeface="Roboto Mono"/>
                <a:sym typeface="Roboto Mono"/>
              </a:rPr>
              <a:t>3</a:t>
            </a: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    name: </a:t>
            </a:r>
            <a:r>
              <a:rPr lang="en" sz="1200">
                <a:solidFill>
                  <a:srgbClr val="388E3C"/>
                </a:solidFill>
                <a:latin typeface="Roboto Mono"/>
                <a:ea typeface="Roboto Mono"/>
                <a:cs typeface="Roboto Mono"/>
                <a:sym typeface="Roboto Mono"/>
              </a:rPr>
              <a:t>'Andrew'</a:t>
            </a: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F51B5"/>
                </a:solidFill>
                <a:latin typeface="Roboto Mono"/>
                <a:ea typeface="Roboto Mono"/>
                <a:cs typeface="Roboto Mono"/>
                <a:sym typeface="Roboto Mono"/>
              </a:rPr>
              <a:t>function</a:t>
            </a:r>
            <a:r>
              <a:rPr lang="en" sz="1200">
                <a:solidFill>
                  <a:srgbClr val="37474F"/>
                </a:solidFill>
                <a:latin typeface="Roboto Mono"/>
                <a:ea typeface="Roboto Mono"/>
                <a:cs typeface="Roboto Mono"/>
                <a:sym typeface="Roboto Mono"/>
              </a:rPr>
              <a:t> sortBy(array, key)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t/>
            </a:r>
            <a:endParaRPr sz="1200">
              <a:solidFill>
                <a:srgbClr val="37474F"/>
              </a:solidFill>
              <a:latin typeface="Roboto Mono"/>
              <a:ea typeface="Roboto Mono"/>
              <a:cs typeface="Roboto Mono"/>
              <a:sym typeface="Roboto Mono"/>
            </a:endParaRPr>
          </a:p>
          <a:p>
            <a:pPr indent="0" lvl="0" marL="0" rtl="0" algn="l">
              <a:lnSpc>
                <a:spcPct val="100000"/>
              </a:lnSpc>
              <a:spcBef>
                <a:spcPts val="0"/>
              </a:spcBef>
              <a:spcAft>
                <a:spcPts val="0"/>
              </a:spcAft>
              <a:buSzPts val="1800"/>
              <a:buNone/>
            </a:pPr>
            <a:r>
              <a:rPr lang="en" sz="1200">
                <a:solidFill>
                  <a:srgbClr val="3F51B5"/>
                </a:solidFill>
                <a:latin typeface="Roboto Mono"/>
                <a:ea typeface="Roboto Mono"/>
                <a:cs typeface="Roboto Mono"/>
                <a:sym typeface="Roboto Mono"/>
              </a:rPr>
              <a:t>var</a:t>
            </a:r>
            <a:r>
              <a:rPr lang="en" sz="1200">
                <a:solidFill>
                  <a:srgbClr val="37474F"/>
                </a:solidFill>
                <a:latin typeface="Roboto Mono"/>
                <a:ea typeface="Roboto Mono"/>
                <a:cs typeface="Roboto Mono"/>
                <a:sym typeface="Roboto Mono"/>
              </a:rPr>
              <a:t> sorted = sortBy(arr, </a:t>
            </a:r>
            <a:r>
              <a:rPr lang="en" sz="1200">
                <a:solidFill>
                  <a:srgbClr val="388E3C"/>
                </a:solidFill>
                <a:latin typeface="Roboto Mono"/>
                <a:ea typeface="Roboto Mono"/>
                <a:cs typeface="Roboto Mono"/>
                <a:sym typeface="Roboto Mono"/>
              </a:rPr>
              <a:t>'name'</a:t>
            </a:r>
            <a:r>
              <a:rPr lang="en" sz="1200">
                <a:solidFill>
                  <a:srgbClr val="37474F"/>
                </a:solidFill>
                <a:latin typeface="Roboto Mono"/>
                <a:ea typeface="Roboto Mono"/>
                <a:cs typeface="Roboto Mono"/>
                <a:sym typeface="Roboto Mono"/>
              </a:rPr>
              <a:t>);</a:t>
            </a:r>
            <a:endParaRPr sz="1200">
              <a:solidFill>
                <a:srgbClr val="37474F"/>
              </a:solidFill>
              <a:latin typeface="Roboto Mono"/>
              <a:ea typeface="Roboto Mono"/>
              <a:cs typeface="Roboto Mono"/>
              <a:sym typeface="Roboto Mono"/>
            </a:endParaRPr>
          </a:p>
          <a:p>
            <a:pPr indent="0" lvl="0" marL="0" rtl="0" algn="l">
              <a:lnSpc>
                <a:spcPct val="115000"/>
              </a:lnSpc>
              <a:spcBef>
                <a:spcPts val="0"/>
              </a:spcBef>
              <a:spcAft>
                <a:spcPts val="1600"/>
              </a:spcAft>
              <a:buSzPts val="1800"/>
              <a:buNone/>
            </a:pPr>
            <a:r>
              <a:t/>
            </a:r>
            <a:endParaRPr sz="1400">
              <a:solidFill>
                <a:srgbClr val="3F51B5"/>
              </a:solidFill>
              <a:latin typeface="Roboto Mono"/>
              <a:ea typeface="Roboto Mono"/>
              <a:cs typeface="Roboto Mono"/>
              <a:sym typeface="Roboto Mon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7"/>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Normalization</a:t>
            </a:r>
            <a:endParaRPr/>
          </a:p>
        </p:txBody>
      </p:sp>
      <p:sp>
        <p:nvSpPr>
          <p:cNvPr id="98" name="Google Shape;98;p7"/>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Write a program to normalize a given input to get the expected output.</a:t>
            </a:r>
            <a:endParaRPr/>
          </a:p>
          <a:p>
            <a:pPr indent="0" lvl="0" marL="0" rtl="0" algn="l">
              <a:lnSpc>
                <a:spcPct val="115000"/>
              </a:lnSpc>
              <a:spcBef>
                <a:spcPts val="1600"/>
              </a:spcBef>
              <a:spcAft>
                <a:spcPts val="1600"/>
              </a:spcAft>
              <a:buSzPts val="1800"/>
              <a:buNone/>
            </a:pPr>
            <a:r>
              <a:rPr lang="en" sz="1600" u="sng">
                <a:solidFill>
                  <a:schemeClr val="hlink"/>
                </a:solidFill>
                <a:latin typeface="Arial"/>
                <a:ea typeface="Arial"/>
                <a:cs typeface="Arial"/>
                <a:sym typeface="Arial"/>
                <a:hlinkClick r:id="rId3"/>
              </a:rPr>
              <a:t>https://gist.github.com/nishanbajracharya/8fe38807b3ad074a7da2072c7b8e701b</a:t>
            </a:r>
            <a:endParaRPr sz="1600">
              <a:solidFill>
                <a:srgbClr val="3F51B5"/>
              </a:solidFill>
              <a:latin typeface="Roboto Mono"/>
              <a:ea typeface="Roboto Mono"/>
              <a:cs typeface="Roboto Mono"/>
              <a:sym typeface="Roboto Mon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8"/>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DOM</a:t>
            </a:r>
            <a:endParaRPr/>
          </a:p>
        </p:txBody>
      </p:sp>
      <p:sp>
        <p:nvSpPr>
          <p:cNvPr id="104" name="Google Shape;104;p8"/>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Render a scatter plot based on an array of coordinates. Create the container for the plot and create each point using javascript.</a:t>
            </a:r>
            <a:endParaRPr/>
          </a:p>
          <a:p>
            <a:pPr indent="0" lvl="0" marL="0" rtl="0" algn="l">
              <a:lnSpc>
                <a:spcPct val="150000"/>
              </a:lnSpc>
              <a:spcBef>
                <a:spcPts val="1600"/>
              </a:spcBef>
              <a:spcAft>
                <a:spcPts val="0"/>
              </a:spcAft>
              <a:buSzPts val="1800"/>
              <a:buNone/>
            </a:pPr>
            <a:r>
              <a:rPr lang="en" sz="1400">
                <a:solidFill>
                  <a:srgbClr val="3F51B5"/>
                </a:solidFill>
                <a:latin typeface="Roboto Mono"/>
                <a:ea typeface="Roboto Mono"/>
                <a:cs typeface="Roboto Mono"/>
                <a:sym typeface="Roboto Mono"/>
              </a:rPr>
              <a:t>var</a:t>
            </a:r>
            <a:r>
              <a:rPr lang="en" sz="1400">
                <a:solidFill>
                  <a:srgbClr val="37474F"/>
                </a:solidFill>
                <a:latin typeface="Roboto Mono"/>
                <a:ea typeface="Roboto Mono"/>
                <a:cs typeface="Roboto Mono"/>
                <a:sym typeface="Roboto Mono"/>
              </a:rPr>
              <a:t> points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x</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10</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y</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20</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x</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40</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y</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40</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x</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60</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y</a:t>
            </a:r>
            <a:r>
              <a:rPr lang="en" sz="1400">
                <a:solidFill>
                  <a:srgbClr val="3F51B5"/>
                </a:solidFill>
                <a:latin typeface="Roboto Mono"/>
                <a:ea typeface="Roboto Mono"/>
                <a:cs typeface="Roboto Mono"/>
                <a:sym typeface="Roboto Mono"/>
              </a:rPr>
              <a:t>,</a:t>
            </a:r>
            <a:r>
              <a:rPr lang="en" sz="1400">
                <a:solidFill>
                  <a:srgbClr val="37474F"/>
                </a:solidFill>
                <a:latin typeface="Roboto Mono"/>
                <a:ea typeface="Roboto Mono"/>
                <a:cs typeface="Roboto Mono"/>
                <a:sym typeface="Roboto Mono"/>
              </a:rPr>
              <a:t> </a:t>
            </a:r>
            <a:r>
              <a:rPr lang="en" sz="1400">
                <a:solidFill>
                  <a:srgbClr val="C53929"/>
                </a:solidFill>
                <a:latin typeface="Roboto Mono"/>
                <a:ea typeface="Roboto Mono"/>
                <a:cs typeface="Roboto Mono"/>
                <a:sym typeface="Roboto Mono"/>
              </a:rPr>
              <a:t>20</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37474F"/>
                </a:solidFill>
                <a:latin typeface="Roboto Mono"/>
                <a:ea typeface="Roboto Mono"/>
                <a:cs typeface="Roboto Mono"/>
                <a:sym typeface="Roboto Mono"/>
              </a:rPr>
              <a:t>    </a:t>
            </a:r>
            <a:r>
              <a:rPr lang="en" sz="1400">
                <a:solidFill>
                  <a:srgbClr val="3F51B5"/>
                </a:solidFill>
                <a:latin typeface="Roboto Mono"/>
                <a:ea typeface="Roboto Mono"/>
                <a:cs typeface="Roboto Mono"/>
                <a:sym typeface="Roboto Mono"/>
              </a:rPr>
              <a:t>...</a:t>
            </a:r>
            <a:br>
              <a:rPr lang="en" sz="1400">
                <a:solidFill>
                  <a:srgbClr val="37474F"/>
                </a:solidFill>
                <a:latin typeface="Roboto Mono"/>
                <a:ea typeface="Roboto Mono"/>
                <a:cs typeface="Roboto Mono"/>
                <a:sym typeface="Roboto Mono"/>
              </a:rPr>
            </a:br>
            <a:r>
              <a:rPr lang="en" sz="1400">
                <a:solidFill>
                  <a:srgbClr val="3F51B5"/>
                </a:solidFill>
                <a:latin typeface="Roboto Mono"/>
                <a:ea typeface="Roboto Mono"/>
                <a:cs typeface="Roboto Mono"/>
                <a:sym typeface="Roboto Mono"/>
              </a:rPr>
              <a:t>];</a:t>
            </a:r>
            <a:endParaRPr sz="1400">
              <a:solidFill>
                <a:srgbClr val="3F51B5"/>
              </a:solidFill>
              <a:latin typeface="Roboto Mono"/>
              <a:ea typeface="Roboto Mono"/>
              <a:cs typeface="Roboto Mono"/>
              <a:sym typeface="Roboto Mono"/>
            </a:endParaRPr>
          </a:p>
          <a:p>
            <a:pPr indent="0" lvl="0" marL="0" rtl="0" algn="l">
              <a:lnSpc>
                <a:spcPct val="150000"/>
              </a:lnSpc>
              <a:spcBef>
                <a:spcPts val="0"/>
              </a:spcBef>
              <a:spcAft>
                <a:spcPts val="0"/>
              </a:spcAft>
              <a:buSzPts val="1800"/>
              <a:buNone/>
            </a:pPr>
            <a:r>
              <a:t/>
            </a:r>
            <a:endParaRPr sz="1400">
              <a:solidFill>
                <a:srgbClr val="3F51B5"/>
              </a:solidFill>
              <a:latin typeface="Roboto Mono"/>
              <a:ea typeface="Roboto Mono"/>
              <a:cs typeface="Roboto Mono"/>
              <a:sym typeface="Roboto Mono"/>
            </a:endParaRPr>
          </a:p>
          <a:p>
            <a:pPr indent="0" lvl="0" marL="0" rtl="0" algn="l">
              <a:lnSpc>
                <a:spcPct val="115000"/>
              </a:lnSpc>
              <a:spcBef>
                <a:spcPts val="0"/>
              </a:spcBef>
              <a:spcAft>
                <a:spcPts val="1600"/>
              </a:spcAft>
              <a:buSzPts val="1800"/>
              <a:buNone/>
            </a:pPr>
            <a:r>
              <a:t/>
            </a:r>
            <a:endParaRPr>
              <a:solidFill>
                <a:srgbClr val="595959"/>
              </a:solidFill>
              <a:latin typeface="Arial"/>
              <a:ea typeface="Arial"/>
              <a:cs typeface="Arial"/>
              <a:sym typeface="Arial"/>
            </a:endParaRPr>
          </a:p>
        </p:txBody>
      </p:sp>
      <p:pic>
        <p:nvPicPr>
          <p:cNvPr id="105" name="Google Shape;105;p8"/>
          <p:cNvPicPr preferRelativeResize="0"/>
          <p:nvPr/>
        </p:nvPicPr>
        <p:blipFill rotWithShape="1">
          <a:blip r:embed="rId3">
            <a:alphaModFix/>
          </a:blip>
          <a:srcRect b="0" l="0" r="0" t="0"/>
          <a:stretch/>
        </p:blipFill>
        <p:spPr>
          <a:xfrm>
            <a:off x="5386863" y="1685050"/>
            <a:ext cx="3038475" cy="3009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9"/>
          <p:cNvSpPr txBox="1"/>
          <p:nvPr>
            <p:ph type="title"/>
          </p:nvPr>
        </p:nvSpPr>
        <p:spPr>
          <a:xfrm>
            <a:off x="203250" y="12376"/>
            <a:ext cx="8222100" cy="7677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200"/>
              <a:buNone/>
            </a:pPr>
            <a:r>
              <a:rPr lang="en"/>
              <a:t>DOM - Animations</a:t>
            </a:r>
            <a:endParaRPr/>
          </a:p>
        </p:txBody>
      </p:sp>
      <p:sp>
        <p:nvSpPr>
          <p:cNvPr id="111" name="Google Shape;111;p9"/>
          <p:cNvSpPr txBox="1"/>
          <p:nvPr>
            <p:ph idx="1" type="body"/>
          </p:nvPr>
        </p:nvSpPr>
        <p:spPr>
          <a:xfrm>
            <a:off x="471900" y="1154250"/>
            <a:ext cx="8222100" cy="347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800"/>
              <a:buNone/>
            </a:pPr>
            <a:r>
              <a:rPr lang="en"/>
              <a:t>Render a circle that moves vertically and bounces back into another direction.</a:t>
            </a:r>
            <a:endParaRPr/>
          </a:p>
          <a:p>
            <a:pPr indent="0" lvl="0" marL="0" rtl="0" algn="l">
              <a:lnSpc>
                <a:spcPct val="150000"/>
              </a:lnSpc>
              <a:spcBef>
                <a:spcPts val="1600"/>
              </a:spcBef>
              <a:spcAft>
                <a:spcPts val="0"/>
              </a:spcAft>
              <a:buSzPts val="1800"/>
              <a:buNone/>
            </a:pPr>
            <a:r>
              <a:t/>
            </a:r>
            <a:endParaRPr sz="1400">
              <a:solidFill>
                <a:srgbClr val="3F51B5"/>
              </a:solidFill>
              <a:latin typeface="Roboto Mono"/>
              <a:ea typeface="Roboto Mono"/>
              <a:cs typeface="Roboto Mono"/>
              <a:sym typeface="Roboto Mono"/>
            </a:endParaRPr>
          </a:p>
          <a:p>
            <a:pPr indent="0" lvl="0" marL="0" rtl="0" algn="l">
              <a:lnSpc>
                <a:spcPct val="150000"/>
              </a:lnSpc>
              <a:spcBef>
                <a:spcPts val="0"/>
              </a:spcBef>
              <a:spcAft>
                <a:spcPts val="0"/>
              </a:spcAft>
              <a:buSzPts val="1800"/>
              <a:buNone/>
            </a:pPr>
            <a:r>
              <a:t/>
            </a:r>
            <a:endParaRPr sz="1400">
              <a:solidFill>
                <a:srgbClr val="3F51B5"/>
              </a:solidFill>
              <a:latin typeface="Roboto Mono"/>
              <a:ea typeface="Roboto Mono"/>
              <a:cs typeface="Roboto Mono"/>
              <a:sym typeface="Roboto Mono"/>
            </a:endParaRPr>
          </a:p>
          <a:p>
            <a:pPr indent="0" lvl="0" marL="0" rtl="0" algn="l">
              <a:lnSpc>
                <a:spcPct val="115000"/>
              </a:lnSpc>
              <a:spcBef>
                <a:spcPts val="0"/>
              </a:spcBef>
              <a:spcAft>
                <a:spcPts val="1600"/>
              </a:spcAft>
              <a:buSzPts val="1800"/>
              <a:buNone/>
            </a:pPr>
            <a:r>
              <a:t/>
            </a:r>
            <a:endParaRPr>
              <a:solidFill>
                <a:srgbClr val="595959"/>
              </a:solidFill>
              <a:latin typeface="Arial"/>
              <a:ea typeface="Arial"/>
              <a:cs typeface="Arial"/>
              <a:sym typeface="Arial"/>
            </a:endParaRPr>
          </a:p>
        </p:txBody>
      </p:sp>
      <p:pic>
        <p:nvPicPr>
          <p:cNvPr id="112" name="Google Shape;112;p9"/>
          <p:cNvPicPr preferRelativeResize="0"/>
          <p:nvPr/>
        </p:nvPicPr>
        <p:blipFill rotWithShape="1">
          <a:blip r:embed="rId3">
            <a:alphaModFix/>
          </a:blip>
          <a:srcRect b="0" l="0" r="0" t="0"/>
          <a:stretch/>
        </p:blipFill>
        <p:spPr>
          <a:xfrm>
            <a:off x="2576850" y="1668600"/>
            <a:ext cx="3474900" cy="34749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